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 id="2147483700" r:id="rId5"/>
  </p:sldMasterIdLst>
  <p:notesMasterIdLst>
    <p:notesMasterId r:id="rId41"/>
  </p:notesMasterIdLst>
  <p:handoutMasterIdLst>
    <p:handoutMasterId r:id="rId42"/>
  </p:handoutMasterIdLst>
  <p:sldIdLst>
    <p:sldId id="386" r:id="rId6"/>
    <p:sldId id="384" r:id="rId7"/>
    <p:sldId id="365" r:id="rId8"/>
    <p:sldId id="361" r:id="rId9"/>
    <p:sldId id="375" r:id="rId10"/>
    <p:sldId id="376" r:id="rId11"/>
    <p:sldId id="354" r:id="rId12"/>
    <p:sldId id="383" r:id="rId13"/>
    <p:sldId id="366" r:id="rId14"/>
    <p:sldId id="364" r:id="rId15"/>
    <p:sldId id="405" r:id="rId16"/>
    <p:sldId id="385" r:id="rId17"/>
    <p:sldId id="379" r:id="rId18"/>
    <p:sldId id="404" r:id="rId19"/>
    <p:sldId id="343" r:id="rId20"/>
    <p:sldId id="387" r:id="rId21"/>
    <p:sldId id="391" r:id="rId22"/>
    <p:sldId id="388" r:id="rId23"/>
    <p:sldId id="389" r:id="rId24"/>
    <p:sldId id="390" r:id="rId25"/>
    <p:sldId id="392" r:id="rId26"/>
    <p:sldId id="367" r:id="rId27"/>
    <p:sldId id="393" r:id="rId28"/>
    <p:sldId id="394" r:id="rId29"/>
    <p:sldId id="395" r:id="rId30"/>
    <p:sldId id="396" r:id="rId31"/>
    <p:sldId id="397" r:id="rId32"/>
    <p:sldId id="398" r:id="rId33"/>
    <p:sldId id="370" r:id="rId34"/>
    <p:sldId id="399" r:id="rId35"/>
    <p:sldId id="401" r:id="rId36"/>
    <p:sldId id="400" r:id="rId37"/>
    <p:sldId id="369" r:id="rId38"/>
    <p:sldId id="403" r:id="rId39"/>
    <p:sldId id="4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85D"/>
    <a:srgbClr val="306972"/>
    <a:srgbClr val="34727C"/>
    <a:srgbClr val="449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9" autoAdjust="0"/>
    <p:restoredTop sz="95226" autoAdjust="0"/>
  </p:normalViewPr>
  <p:slideViewPr>
    <p:cSldViewPr snapToGrid="0">
      <p:cViewPr>
        <p:scale>
          <a:sx n="66" d="100"/>
          <a:sy n="66" d="100"/>
        </p:scale>
        <p:origin x="-30" y="960"/>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8DCBE-DF51-48A3-93C7-ACA9622CACA3}"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IN"/>
        </a:p>
      </dgm:t>
    </dgm:pt>
    <dgm:pt modelId="{9F31E599-D403-42CA-A442-A49BB6FFC577}">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400" b="1" dirty="0">
              <a:solidFill>
                <a:sysClr val="windowText" lastClr="000000"/>
              </a:solidFill>
            </a:rPr>
            <a:t>Rajat Joshi</a:t>
          </a:r>
          <a:endParaRPr lang="en-IN" sz="1400" b="1" dirty="0">
            <a:solidFill>
              <a:sysClr val="windowText" lastClr="000000"/>
            </a:solidFill>
          </a:endParaRPr>
        </a:p>
      </dgm:t>
    </dgm:pt>
    <dgm:pt modelId="{875E04CA-9304-40BF-A657-78CF04DBB392}" type="parTrans" cxnId="{A920EE9C-B4B9-408C-803F-4D3B6DF8C263}">
      <dgm:prSet/>
      <dgm:spPr>
        <a:ln>
          <a:solidFill>
            <a:schemeClr val="bg1"/>
          </a:solidFill>
        </a:ln>
      </dgm:spPr>
      <dgm:t>
        <a:bodyPr/>
        <a:lstStyle/>
        <a:p>
          <a:endParaRPr lang="en-IN" sz="1400">
            <a:solidFill>
              <a:schemeClr val="bg1"/>
            </a:solidFill>
          </a:endParaRPr>
        </a:p>
      </dgm:t>
    </dgm:pt>
    <dgm:pt modelId="{ED07D6D7-63FE-40C9-8D88-70A009BA3FA3}" type="sibTrans" cxnId="{A920EE9C-B4B9-408C-803F-4D3B6DF8C263}">
      <dgm:prSet/>
      <dgm:spPr/>
      <dgm:t>
        <a:bodyPr/>
        <a:lstStyle/>
        <a:p>
          <a:endParaRPr lang="en-IN" sz="1400">
            <a:solidFill>
              <a:schemeClr val="bg1"/>
            </a:solidFill>
          </a:endParaRPr>
        </a:p>
      </dgm:t>
    </dgm:pt>
    <dgm:pt modelId="{F4BA82B6-68A9-4A9D-BA80-B3E0D6E4770F}">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a:solidFill>
                <a:schemeClr val="bg1"/>
              </a:solidFill>
            </a:rPr>
            <a:t>CAD Design</a:t>
          </a:r>
          <a:endParaRPr lang="en-IN" sz="1200" dirty="0">
            <a:solidFill>
              <a:schemeClr val="bg1"/>
            </a:solidFill>
          </a:endParaRPr>
        </a:p>
      </dgm:t>
    </dgm:pt>
    <dgm:pt modelId="{5D7053A2-9320-4945-AAD0-2C7CAB0756C5}" type="parTrans" cxnId="{45B1F1A2-2134-419C-B702-FF4C95DA7387}">
      <dgm:prSet/>
      <dgm:spPr>
        <a:ln>
          <a:solidFill>
            <a:schemeClr val="bg1"/>
          </a:solidFill>
        </a:ln>
      </dgm:spPr>
      <dgm:t>
        <a:bodyPr/>
        <a:lstStyle/>
        <a:p>
          <a:endParaRPr lang="en-IN" sz="1400">
            <a:solidFill>
              <a:schemeClr val="bg1"/>
            </a:solidFill>
          </a:endParaRPr>
        </a:p>
      </dgm:t>
    </dgm:pt>
    <dgm:pt modelId="{1A618102-6230-439C-BEB4-53CF79A2207D}" type="sibTrans" cxnId="{45B1F1A2-2134-419C-B702-FF4C95DA7387}">
      <dgm:prSet/>
      <dgm:spPr/>
      <dgm:t>
        <a:bodyPr/>
        <a:lstStyle/>
        <a:p>
          <a:endParaRPr lang="en-IN" sz="1400">
            <a:solidFill>
              <a:schemeClr val="bg1"/>
            </a:solidFill>
          </a:endParaRPr>
        </a:p>
      </dgm:t>
    </dgm:pt>
    <dgm:pt modelId="{95BF4CA4-2A9A-4CA9-9596-A5CD41FAE8C6}">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User requirements &amp; Technical specs.</a:t>
          </a:r>
          <a:endParaRPr lang="en-IN" sz="1200" dirty="0">
            <a:solidFill>
              <a:schemeClr val="bg1"/>
            </a:solidFill>
          </a:endParaRPr>
        </a:p>
      </dgm:t>
    </dgm:pt>
    <dgm:pt modelId="{36106E04-5842-4595-A120-CDFC99AC48BB}" type="parTrans" cxnId="{23C42D51-2ED8-47D0-9271-5BC8BE741476}">
      <dgm:prSet/>
      <dgm:spPr>
        <a:ln>
          <a:solidFill>
            <a:schemeClr val="bg1"/>
          </a:solidFill>
        </a:ln>
      </dgm:spPr>
      <dgm:t>
        <a:bodyPr/>
        <a:lstStyle/>
        <a:p>
          <a:endParaRPr lang="en-IN" sz="1400">
            <a:solidFill>
              <a:schemeClr val="bg1"/>
            </a:solidFill>
          </a:endParaRPr>
        </a:p>
      </dgm:t>
    </dgm:pt>
    <dgm:pt modelId="{A933649E-492F-45B7-9C43-F6395F3DC546}" type="sibTrans" cxnId="{23C42D51-2ED8-47D0-9271-5BC8BE741476}">
      <dgm:prSet/>
      <dgm:spPr/>
      <dgm:t>
        <a:bodyPr/>
        <a:lstStyle/>
        <a:p>
          <a:endParaRPr lang="en-IN" sz="1400">
            <a:solidFill>
              <a:schemeClr val="bg1"/>
            </a:solidFill>
          </a:endParaRPr>
        </a:p>
      </dgm:t>
    </dgm:pt>
    <dgm:pt modelId="{B48B58A0-763B-45F0-BB20-A9345842FBAE}">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400" b="1">
              <a:solidFill>
                <a:sysClr val="windowText" lastClr="000000"/>
              </a:solidFill>
            </a:rPr>
            <a:t>Prabhat Gaikwad</a:t>
          </a:r>
          <a:endParaRPr lang="en-IN" sz="1400" b="1" dirty="0">
            <a:solidFill>
              <a:sysClr val="windowText" lastClr="000000"/>
            </a:solidFill>
          </a:endParaRPr>
        </a:p>
      </dgm:t>
    </dgm:pt>
    <dgm:pt modelId="{6BF42DA8-FC77-4139-A9A7-99533F0009C4}" type="parTrans" cxnId="{C081D878-804B-4E42-8C1C-439B95C7A2D5}">
      <dgm:prSet/>
      <dgm:spPr/>
      <dgm:t>
        <a:bodyPr/>
        <a:lstStyle/>
        <a:p>
          <a:endParaRPr lang="en-IN" sz="1400">
            <a:solidFill>
              <a:schemeClr val="bg1"/>
            </a:solidFill>
          </a:endParaRPr>
        </a:p>
      </dgm:t>
    </dgm:pt>
    <dgm:pt modelId="{EFE315DB-069D-40BD-971F-43E7DFD9EA89}" type="sibTrans" cxnId="{C081D878-804B-4E42-8C1C-439B95C7A2D5}">
      <dgm:prSet/>
      <dgm:spPr/>
      <dgm:t>
        <a:bodyPr/>
        <a:lstStyle/>
        <a:p>
          <a:endParaRPr lang="en-IN" sz="1400">
            <a:solidFill>
              <a:schemeClr val="bg1"/>
            </a:solidFill>
          </a:endParaRPr>
        </a:p>
      </dgm:t>
    </dgm:pt>
    <dgm:pt modelId="{481150D2-F993-4ED5-88F5-A33FFF832A4E}">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Technical &amp; Design Specifications </a:t>
          </a:r>
          <a:endParaRPr lang="en-IN" sz="1200" dirty="0">
            <a:solidFill>
              <a:schemeClr val="bg1"/>
            </a:solidFill>
          </a:endParaRPr>
        </a:p>
      </dgm:t>
    </dgm:pt>
    <dgm:pt modelId="{C4187D38-C532-45A7-A19F-5095634B7E0B}" type="parTrans" cxnId="{2AAE825C-06B2-4142-A0A3-0C3C231F698D}">
      <dgm:prSet/>
      <dgm:spPr>
        <a:ln>
          <a:solidFill>
            <a:schemeClr val="bg1"/>
          </a:solidFill>
        </a:ln>
      </dgm:spPr>
      <dgm:t>
        <a:bodyPr/>
        <a:lstStyle/>
        <a:p>
          <a:endParaRPr lang="en-IN" sz="1400">
            <a:solidFill>
              <a:schemeClr val="bg1"/>
            </a:solidFill>
          </a:endParaRPr>
        </a:p>
      </dgm:t>
    </dgm:pt>
    <dgm:pt modelId="{3567E7F9-EB86-482A-B0AC-5B31166D1308}" type="sibTrans" cxnId="{2AAE825C-06B2-4142-A0A3-0C3C231F698D}">
      <dgm:prSet/>
      <dgm:spPr/>
      <dgm:t>
        <a:bodyPr/>
        <a:lstStyle/>
        <a:p>
          <a:endParaRPr lang="en-IN" sz="1400">
            <a:solidFill>
              <a:schemeClr val="bg1"/>
            </a:solidFill>
          </a:endParaRPr>
        </a:p>
      </dgm:t>
    </dgm:pt>
    <dgm:pt modelId="{F7E616A1-60BC-4967-88C5-DCB5B40562B3}">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400" b="1" dirty="0">
              <a:solidFill>
                <a:sysClr val="windowText" lastClr="000000"/>
              </a:solidFill>
            </a:rPr>
            <a:t>Sagar Patil</a:t>
          </a:r>
          <a:endParaRPr lang="en-IN" sz="1400" b="1" dirty="0">
            <a:solidFill>
              <a:sysClr val="windowText" lastClr="000000"/>
            </a:solidFill>
          </a:endParaRPr>
        </a:p>
      </dgm:t>
    </dgm:pt>
    <dgm:pt modelId="{34503F57-F99F-4A55-99F7-88159F91B4D7}" type="parTrans" cxnId="{E3718FF3-6373-484A-9F96-CD00B293D613}">
      <dgm:prSet/>
      <dgm:spPr>
        <a:ln>
          <a:solidFill>
            <a:schemeClr val="bg1"/>
          </a:solidFill>
        </a:ln>
      </dgm:spPr>
      <dgm:t>
        <a:bodyPr/>
        <a:lstStyle/>
        <a:p>
          <a:endParaRPr lang="en-IN" sz="1400">
            <a:solidFill>
              <a:schemeClr val="bg1"/>
            </a:solidFill>
          </a:endParaRPr>
        </a:p>
      </dgm:t>
    </dgm:pt>
    <dgm:pt modelId="{C66271D0-5782-4B7E-B9E2-7A18C239F823}" type="sibTrans" cxnId="{E3718FF3-6373-484A-9F96-CD00B293D613}">
      <dgm:prSet/>
      <dgm:spPr/>
      <dgm:t>
        <a:bodyPr/>
        <a:lstStyle/>
        <a:p>
          <a:endParaRPr lang="en-IN" sz="1400">
            <a:solidFill>
              <a:schemeClr val="bg1"/>
            </a:solidFill>
          </a:endParaRPr>
        </a:p>
      </dgm:t>
    </dgm:pt>
    <dgm:pt modelId="{839B3B80-A62C-44F6-AFB1-55E394C7A6FF}">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400" b="1">
              <a:solidFill>
                <a:sysClr val="windowText" lastClr="000000"/>
              </a:solidFill>
            </a:rPr>
            <a:t>Vinit Devchandani</a:t>
          </a:r>
          <a:endParaRPr lang="en-IN" sz="1400" b="1" dirty="0">
            <a:solidFill>
              <a:sysClr val="windowText" lastClr="000000"/>
            </a:solidFill>
          </a:endParaRPr>
        </a:p>
      </dgm:t>
    </dgm:pt>
    <dgm:pt modelId="{7D98439F-3BF2-490E-95F2-159B6F6E6DCD}" type="parTrans" cxnId="{946A5E4F-C9B9-43F3-8310-CE703C22FC6D}">
      <dgm:prSet/>
      <dgm:spPr>
        <a:ln>
          <a:solidFill>
            <a:schemeClr val="bg1"/>
          </a:solidFill>
        </a:ln>
      </dgm:spPr>
      <dgm:t>
        <a:bodyPr/>
        <a:lstStyle/>
        <a:p>
          <a:endParaRPr lang="en-IN" sz="1600">
            <a:solidFill>
              <a:schemeClr val="bg1"/>
            </a:solidFill>
          </a:endParaRPr>
        </a:p>
      </dgm:t>
    </dgm:pt>
    <dgm:pt modelId="{DA1D16A9-AA67-4862-817E-CDFE203399C2}" type="sibTrans" cxnId="{946A5E4F-C9B9-43F3-8310-CE703C22FC6D}">
      <dgm:prSet/>
      <dgm:spPr/>
      <dgm:t>
        <a:bodyPr/>
        <a:lstStyle/>
        <a:p>
          <a:endParaRPr lang="en-IN" sz="1600">
            <a:solidFill>
              <a:schemeClr val="bg1"/>
            </a:solidFill>
          </a:endParaRPr>
        </a:p>
      </dgm:t>
    </dgm:pt>
    <dgm:pt modelId="{4473607E-7A86-4369-9E72-7092F373FAAF}">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400" b="1">
              <a:solidFill>
                <a:sysClr val="windowText" lastClr="000000"/>
              </a:solidFill>
            </a:rPr>
            <a:t>Hikmaddin Abishov</a:t>
          </a:r>
          <a:endParaRPr lang="en-IN" sz="1400" b="1" dirty="0">
            <a:solidFill>
              <a:sysClr val="windowText" lastClr="000000"/>
            </a:solidFill>
          </a:endParaRPr>
        </a:p>
      </dgm:t>
    </dgm:pt>
    <dgm:pt modelId="{DF53EC80-8298-4229-9166-B515A4727A09}" type="parTrans" cxnId="{647E7D48-3EE3-4B36-9AE6-D465F69AF357}">
      <dgm:prSet/>
      <dgm:spPr>
        <a:ln>
          <a:solidFill>
            <a:schemeClr val="bg1"/>
          </a:solidFill>
        </a:ln>
      </dgm:spPr>
      <dgm:t>
        <a:bodyPr/>
        <a:lstStyle/>
        <a:p>
          <a:endParaRPr lang="en-IN" sz="1600">
            <a:solidFill>
              <a:schemeClr val="bg1"/>
            </a:solidFill>
          </a:endParaRPr>
        </a:p>
      </dgm:t>
    </dgm:pt>
    <dgm:pt modelId="{BC51B315-CFBE-4A64-95C3-C32FB106FB51}" type="sibTrans" cxnId="{647E7D48-3EE3-4B36-9AE6-D465F69AF357}">
      <dgm:prSet/>
      <dgm:spPr/>
      <dgm:t>
        <a:bodyPr/>
        <a:lstStyle/>
        <a:p>
          <a:endParaRPr lang="en-IN" sz="1600">
            <a:solidFill>
              <a:schemeClr val="bg1"/>
            </a:solidFill>
          </a:endParaRPr>
        </a:p>
      </dgm:t>
    </dgm:pt>
    <dgm:pt modelId="{B43C35BE-E763-4129-8C36-C8D4AB8B3AAC}">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IN" sz="1600" b="0" u="none" cap="none" spc="0" dirty="0">
              <a:ln w="0"/>
              <a:solidFill>
                <a:schemeClr val="tx1"/>
              </a:solidFill>
              <a:effectLst>
                <a:outerShdw blurRad="38100" dist="19050" dir="2700000" algn="tl" rotWithShape="0">
                  <a:schemeClr val="dk1">
                    <a:alpha val="40000"/>
                  </a:schemeClr>
                </a:outerShdw>
              </a:effectLst>
            </a:rPr>
            <a:t>Prof. Dr. Stefan Roth</a:t>
          </a:r>
          <a:br>
            <a:rPr lang="en-IN" sz="1600" b="0" u="none" cap="none" spc="0" dirty="0">
              <a:ln w="0"/>
              <a:solidFill>
                <a:schemeClr val="tx1"/>
              </a:solidFill>
              <a:effectLst>
                <a:outerShdw blurRad="38100" dist="19050" dir="2700000" algn="tl" rotWithShape="0">
                  <a:schemeClr val="dk1">
                    <a:alpha val="40000"/>
                  </a:schemeClr>
                </a:outerShdw>
              </a:effectLst>
            </a:rPr>
          </a:br>
          <a:r>
            <a:rPr lang="en-IN" sz="1600" b="0" u="none" cap="none" spc="0" dirty="0">
              <a:ln w="0"/>
              <a:solidFill>
                <a:schemeClr val="tx1"/>
              </a:solidFill>
              <a:effectLst>
                <a:outerShdw blurRad="38100" dist="19050" dir="2700000" algn="tl" rotWithShape="0">
                  <a:schemeClr val="dk1">
                    <a:alpha val="40000"/>
                  </a:schemeClr>
                </a:outerShdw>
              </a:effectLst>
            </a:rPr>
            <a:t>Prof. Dr.-Ing. Silvio Bachmann</a:t>
          </a:r>
        </a:p>
      </dgm:t>
    </dgm:pt>
    <dgm:pt modelId="{A1D8BAB2-49AC-4225-B918-4B68EED7411D}" type="sibTrans" cxnId="{DBA1942B-F807-4BAD-BC33-F8FFE68F4638}">
      <dgm:prSet/>
      <dgm:spPr/>
      <dgm:t>
        <a:bodyPr/>
        <a:lstStyle/>
        <a:p>
          <a:endParaRPr lang="en-IN" sz="1400">
            <a:solidFill>
              <a:schemeClr val="bg1"/>
            </a:solidFill>
          </a:endParaRPr>
        </a:p>
      </dgm:t>
    </dgm:pt>
    <dgm:pt modelId="{FD3DDF82-06DE-41F1-AD8C-25F8559711CA}" type="parTrans" cxnId="{DBA1942B-F807-4BAD-BC33-F8FFE68F4638}">
      <dgm:prSet/>
      <dgm:spPr/>
      <dgm:t>
        <a:bodyPr/>
        <a:lstStyle/>
        <a:p>
          <a:endParaRPr lang="en-IN" sz="1400">
            <a:solidFill>
              <a:schemeClr val="bg1"/>
            </a:solidFill>
          </a:endParaRPr>
        </a:p>
      </dgm:t>
    </dgm:pt>
    <dgm:pt modelId="{0E7BC518-58DE-42CF-BA3A-D54E28FFDE0B}">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User requirements &amp; Technical specs.</a:t>
          </a:r>
          <a:endParaRPr lang="en-IN" sz="1200" dirty="0">
            <a:solidFill>
              <a:schemeClr val="bg1"/>
            </a:solidFill>
          </a:endParaRPr>
        </a:p>
      </dgm:t>
    </dgm:pt>
    <dgm:pt modelId="{9E7B6160-1F6D-48DB-8531-F5C59DE3D94D}" type="parTrans" cxnId="{07EBE047-50A2-42F6-98E3-68424386D92A}">
      <dgm:prSet/>
      <dgm:spPr>
        <a:ln>
          <a:solidFill>
            <a:schemeClr val="bg1"/>
          </a:solidFill>
        </a:ln>
      </dgm:spPr>
      <dgm:t>
        <a:bodyPr/>
        <a:lstStyle/>
        <a:p>
          <a:endParaRPr lang="en-IN" sz="1600">
            <a:solidFill>
              <a:schemeClr val="bg1"/>
            </a:solidFill>
          </a:endParaRPr>
        </a:p>
      </dgm:t>
    </dgm:pt>
    <dgm:pt modelId="{7FBACB9E-C5AB-4BFB-BC9A-323D8064E7D5}" type="sibTrans" cxnId="{07EBE047-50A2-42F6-98E3-68424386D92A}">
      <dgm:prSet/>
      <dgm:spPr/>
      <dgm:t>
        <a:bodyPr/>
        <a:lstStyle/>
        <a:p>
          <a:endParaRPr lang="en-IN" sz="1600">
            <a:solidFill>
              <a:schemeClr val="bg1"/>
            </a:solidFill>
          </a:endParaRPr>
        </a:p>
      </dgm:t>
    </dgm:pt>
    <dgm:pt modelId="{BE463324-F547-4413-A0B9-B26ADA1CAFD8}">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CAD Design</a:t>
          </a:r>
          <a:endParaRPr lang="en-IN" sz="1200" dirty="0">
            <a:solidFill>
              <a:schemeClr val="bg1"/>
            </a:solidFill>
          </a:endParaRPr>
        </a:p>
      </dgm:t>
    </dgm:pt>
    <dgm:pt modelId="{6F4A2A38-6183-45BD-88F0-851538D2610E}" type="parTrans" cxnId="{1308DF21-F1EF-4C92-9765-B11935168237}">
      <dgm:prSet/>
      <dgm:spPr>
        <a:ln>
          <a:solidFill>
            <a:schemeClr val="bg1"/>
          </a:solidFill>
        </a:ln>
      </dgm:spPr>
      <dgm:t>
        <a:bodyPr/>
        <a:lstStyle/>
        <a:p>
          <a:endParaRPr lang="en-IN" sz="1600">
            <a:solidFill>
              <a:schemeClr val="bg1"/>
            </a:solidFill>
          </a:endParaRPr>
        </a:p>
      </dgm:t>
    </dgm:pt>
    <dgm:pt modelId="{4517D3F5-5F4F-45F5-8733-823E3D8B0356}" type="sibTrans" cxnId="{1308DF21-F1EF-4C92-9765-B11935168237}">
      <dgm:prSet/>
      <dgm:spPr/>
      <dgm:t>
        <a:bodyPr/>
        <a:lstStyle/>
        <a:p>
          <a:endParaRPr lang="en-IN" sz="1600">
            <a:solidFill>
              <a:schemeClr val="bg1"/>
            </a:solidFill>
          </a:endParaRPr>
        </a:p>
      </dgm:t>
    </dgm:pt>
    <dgm:pt modelId="{5AB45F40-CFA0-4EBB-9EFA-972AF727998A}">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Project Dossier</a:t>
          </a:r>
          <a:endParaRPr lang="en-IN" sz="1200" dirty="0">
            <a:solidFill>
              <a:schemeClr val="bg1"/>
            </a:solidFill>
          </a:endParaRPr>
        </a:p>
      </dgm:t>
    </dgm:pt>
    <dgm:pt modelId="{CBFEA9F8-CE3C-42CB-B393-7710827BCBA4}" type="parTrans" cxnId="{44C1457C-FF53-461E-93A0-1C83B36C5665}">
      <dgm:prSet/>
      <dgm:spPr>
        <a:ln>
          <a:solidFill>
            <a:schemeClr val="bg1"/>
          </a:solidFill>
        </a:ln>
      </dgm:spPr>
      <dgm:t>
        <a:bodyPr/>
        <a:lstStyle/>
        <a:p>
          <a:endParaRPr lang="en-IN" sz="1600">
            <a:solidFill>
              <a:schemeClr val="bg1"/>
            </a:solidFill>
          </a:endParaRPr>
        </a:p>
      </dgm:t>
    </dgm:pt>
    <dgm:pt modelId="{A0283600-34B2-4B09-8235-D45C06881D2D}" type="sibTrans" cxnId="{44C1457C-FF53-461E-93A0-1C83B36C5665}">
      <dgm:prSet/>
      <dgm:spPr/>
      <dgm:t>
        <a:bodyPr/>
        <a:lstStyle/>
        <a:p>
          <a:endParaRPr lang="en-IN" sz="1600">
            <a:solidFill>
              <a:schemeClr val="bg1"/>
            </a:solidFill>
          </a:endParaRPr>
        </a:p>
      </dgm:t>
    </dgm:pt>
    <dgm:pt modelId="{639254D9-4706-474F-8865-DBCB3880B17B}">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Validation Protocol</a:t>
          </a:r>
          <a:br>
            <a:rPr lang="en-US" sz="1200" dirty="0">
              <a:solidFill>
                <a:schemeClr val="bg1"/>
              </a:solidFill>
            </a:rPr>
          </a:br>
          <a:r>
            <a:rPr lang="en-US" sz="1200" dirty="0">
              <a:solidFill>
                <a:schemeClr val="bg1"/>
              </a:solidFill>
            </a:rPr>
            <a:t>&amp; Validation Report</a:t>
          </a:r>
          <a:endParaRPr lang="en-IN" sz="1200" dirty="0">
            <a:solidFill>
              <a:schemeClr val="bg1"/>
            </a:solidFill>
          </a:endParaRPr>
        </a:p>
      </dgm:t>
    </dgm:pt>
    <dgm:pt modelId="{3518CE36-1966-4170-AFBD-8CE58D2B8A57}" type="parTrans" cxnId="{E3A2D063-C90F-4A84-858D-5A7EFA40B295}">
      <dgm:prSet/>
      <dgm:spPr>
        <a:ln>
          <a:solidFill>
            <a:schemeClr val="bg1"/>
          </a:solidFill>
        </a:ln>
      </dgm:spPr>
      <dgm:t>
        <a:bodyPr/>
        <a:lstStyle/>
        <a:p>
          <a:endParaRPr lang="en-IN" sz="1600">
            <a:solidFill>
              <a:schemeClr val="bg1"/>
            </a:solidFill>
          </a:endParaRPr>
        </a:p>
      </dgm:t>
    </dgm:pt>
    <dgm:pt modelId="{25084D11-8E32-4C3C-A7E4-88FDA3904F75}" type="sibTrans" cxnId="{E3A2D063-C90F-4A84-858D-5A7EFA40B295}">
      <dgm:prSet/>
      <dgm:spPr/>
      <dgm:t>
        <a:bodyPr/>
        <a:lstStyle/>
        <a:p>
          <a:endParaRPr lang="en-IN" sz="1600">
            <a:solidFill>
              <a:schemeClr val="bg1"/>
            </a:solidFill>
          </a:endParaRPr>
        </a:p>
      </dgm:t>
    </dgm:pt>
    <dgm:pt modelId="{A9B6EED0-1B8B-45F3-B86F-0AD5CBE59C2F}">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Design Specifications </a:t>
          </a:r>
          <a:br>
            <a:rPr lang="en-US" sz="1200" dirty="0">
              <a:solidFill>
                <a:schemeClr val="bg1"/>
              </a:solidFill>
            </a:rPr>
          </a:br>
          <a:r>
            <a:rPr lang="en-US" sz="1200" dirty="0">
              <a:solidFill>
                <a:schemeClr val="bg1"/>
              </a:solidFill>
            </a:rPr>
            <a:t>&amp; Presentation</a:t>
          </a:r>
          <a:endParaRPr lang="en-IN" sz="1200" dirty="0">
            <a:solidFill>
              <a:schemeClr val="bg1"/>
            </a:solidFill>
          </a:endParaRPr>
        </a:p>
      </dgm:t>
    </dgm:pt>
    <dgm:pt modelId="{245BD8B1-6FD1-4D10-979C-55DA2BADC566}" type="parTrans" cxnId="{7BE72F7B-B0C5-4F04-9A62-79BADCED3137}">
      <dgm:prSet/>
      <dgm:spPr>
        <a:ln>
          <a:solidFill>
            <a:schemeClr val="bg1"/>
          </a:solidFill>
        </a:ln>
      </dgm:spPr>
      <dgm:t>
        <a:bodyPr/>
        <a:lstStyle/>
        <a:p>
          <a:endParaRPr lang="en-IN" sz="1600">
            <a:solidFill>
              <a:schemeClr val="bg1"/>
            </a:solidFill>
          </a:endParaRPr>
        </a:p>
      </dgm:t>
    </dgm:pt>
    <dgm:pt modelId="{47FEF6F2-F1F2-4C24-9900-2BB0BA59D373}" type="sibTrans" cxnId="{7BE72F7B-B0C5-4F04-9A62-79BADCED3137}">
      <dgm:prSet/>
      <dgm:spPr/>
      <dgm:t>
        <a:bodyPr/>
        <a:lstStyle/>
        <a:p>
          <a:endParaRPr lang="en-IN" sz="1600">
            <a:solidFill>
              <a:schemeClr val="bg1"/>
            </a:solidFill>
          </a:endParaRPr>
        </a:p>
      </dgm:t>
    </dgm:pt>
    <dgm:pt modelId="{3F50827D-F046-4644-BF76-77CB2B687DDC}">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Electrical design and Coding</a:t>
          </a:r>
          <a:endParaRPr lang="en-IN" sz="1200" dirty="0">
            <a:solidFill>
              <a:schemeClr val="bg1"/>
            </a:solidFill>
          </a:endParaRPr>
        </a:p>
      </dgm:t>
    </dgm:pt>
    <dgm:pt modelId="{713C5A20-47F0-495A-BC0E-E0D4F1078274}" type="parTrans" cxnId="{CBBB1E37-346A-44A7-BCC2-ECC4D628815D}">
      <dgm:prSet/>
      <dgm:spPr>
        <a:ln>
          <a:solidFill>
            <a:schemeClr val="bg1"/>
          </a:solidFill>
        </a:ln>
      </dgm:spPr>
      <dgm:t>
        <a:bodyPr/>
        <a:lstStyle/>
        <a:p>
          <a:endParaRPr lang="en-IN" sz="1600">
            <a:solidFill>
              <a:schemeClr val="bg1"/>
            </a:solidFill>
          </a:endParaRPr>
        </a:p>
      </dgm:t>
    </dgm:pt>
    <dgm:pt modelId="{74989CA8-912C-4F55-B988-61403807928C}" type="sibTrans" cxnId="{CBBB1E37-346A-44A7-BCC2-ECC4D628815D}">
      <dgm:prSet/>
      <dgm:spPr/>
      <dgm:t>
        <a:bodyPr/>
        <a:lstStyle/>
        <a:p>
          <a:endParaRPr lang="en-IN" sz="1600">
            <a:solidFill>
              <a:schemeClr val="bg1"/>
            </a:solidFill>
          </a:endParaRPr>
        </a:p>
      </dgm:t>
    </dgm:pt>
    <dgm:pt modelId="{A92462F7-1E79-4553-A0D7-EE930ACF6EAB}">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Project Dossier &amp; Presentation</a:t>
          </a:r>
          <a:endParaRPr lang="en-IN" sz="1200" dirty="0">
            <a:solidFill>
              <a:schemeClr val="bg1"/>
            </a:solidFill>
          </a:endParaRPr>
        </a:p>
      </dgm:t>
    </dgm:pt>
    <dgm:pt modelId="{C9B16315-20DF-4524-8F79-384B2F572F29}" type="parTrans" cxnId="{74467C84-B41D-474D-BBB0-0010893235D0}">
      <dgm:prSet/>
      <dgm:spPr>
        <a:ln>
          <a:solidFill>
            <a:schemeClr val="bg1"/>
          </a:solidFill>
        </a:ln>
      </dgm:spPr>
      <dgm:t>
        <a:bodyPr/>
        <a:lstStyle/>
        <a:p>
          <a:endParaRPr lang="en-IN" sz="1600">
            <a:solidFill>
              <a:schemeClr val="bg1"/>
            </a:solidFill>
          </a:endParaRPr>
        </a:p>
      </dgm:t>
    </dgm:pt>
    <dgm:pt modelId="{851A531C-A900-4157-9FE7-D0A6A76FB349}" type="sibTrans" cxnId="{74467C84-B41D-474D-BBB0-0010893235D0}">
      <dgm:prSet/>
      <dgm:spPr/>
      <dgm:t>
        <a:bodyPr/>
        <a:lstStyle/>
        <a:p>
          <a:endParaRPr lang="en-IN" sz="1600">
            <a:solidFill>
              <a:schemeClr val="bg1"/>
            </a:solidFill>
          </a:endParaRPr>
        </a:p>
      </dgm:t>
    </dgm:pt>
    <dgm:pt modelId="{AAF8D03D-C4DE-40A5-B529-4791BF3792AB}">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Validation Protocol</a:t>
          </a:r>
          <a:br>
            <a:rPr lang="en-US" sz="1200" dirty="0">
              <a:solidFill>
                <a:schemeClr val="bg1"/>
              </a:solidFill>
            </a:rPr>
          </a:br>
          <a:r>
            <a:rPr lang="en-US" sz="1200" dirty="0">
              <a:solidFill>
                <a:schemeClr val="bg1"/>
              </a:solidFill>
            </a:rPr>
            <a:t>&amp; Validation Report</a:t>
          </a:r>
          <a:endParaRPr lang="en-IN" sz="1200" dirty="0">
            <a:solidFill>
              <a:schemeClr val="bg1"/>
            </a:solidFill>
          </a:endParaRPr>
        </a:p>
      </dgm:t>
    </dgm:pt>
    <dgm:pt modelId="{70F2625E-0285-4841-98CB-C69513E80AFC}" type="parTrans" cxnId="{A9168DD8-4E01-4026-8E62-7CCA42A69AD8}">
      <dgm:prSet/>
      <dgm:spPr>
        <a:ln>
          <a:solidFill>
            <a:schemeClr val="bg1"/>
          </a:solidFill>
        </a:ln>
      </dgm:spPr>
      <dgm:t>
        <a:bodyPr/>
        <a:lstStyle/>
        <a:p>
          <a:endParaRPr lang="en-IN" sz="1600">
            <a:solidFill>
              <a:schemeClr val="bg1"/>
            </a:solidFill>
          </a:endParaRPr>
        </a:p>
      </dgm:t>
    </dgm:pt>
    <dgm:pt modelId="{49D73410-2F8D-454E-8E0B-6226C2A6DE9B}" type="sibTrans" cxnId="{A9168DD8-4E01-4026-8E62-7CCA42A69AD8}">
      <dgm:prSet/>
      <dgm:spPr/>
      <dgm:t>
        <a:bodyPr/>
        <a:lstStyle/>
        <a:p>
          <a:endParaRPr lang="en-IN" sz="1600">
            <a:solidFill>
              <a:schemeClr val="bg1"/>
            </a:solidFill>
          </a:endParaRPr>
        </a:p>
      </dgm:t>
    </dgm:pt>
    <dgm:pt modelId="{894E9240-BC41-4276-8810-788C0F0556D9}">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Verification Protocol</a:t>
          </a:r>
          <a:br>
            <a:rPr lang="en-US" sz="1200" dirty="0">
              <a:solidFill>
                <a:schemeClr val="bg1"/>
              </a:solidFill>
            </a:rPr>
          </a:br>
          <a:r>
            <a:rPr lang="en-US" sz="1200" dirty="0">
              <a:solidFill>
                <a:schemeClr val="bg1"/>
              </a:solidFill>
            </a:rPr>
            <a:t>&amp; Verification Report</a:t>
          </a:r>
          <a:endParaRPr lang="en-IN" sz="1200" dirty="0">
            <a:solidFill>
              <a:schemeClr val="bg1"/>
            </a:solidFill>
          </a:endParaRPr>
        </a:p>
      </dgm:t>
    </dgm:pt>
    <dgm:pt modelId="{360FD0E2-FCEB-432E-B760-853C3798F3D8}" type="parTrans" cxnId="{EC342A9E-DE51-46EE-9659-EFB7CE1C164F}">
      <dgm:prSet/>
      <dgm:spPr>
        <a:ln>
          <a:solidFill>
            <a:schemeClr val="bg1"/>
          </a:solidFill>
        </a:ln>
      </dgm:spPr>
      <dgm:t>
        <a:bodyPr/>
        <a:lstStyle/>
        <a:p>
          <a:endParaRPr lang="en-IN" sz="1600">
            <a:solidFill>
              <a:schemeClr val="bg1"/>
            </a:solidFill>
          </a:endParaRPr>
        </a:p>
      </dgm:t>
    </dgm:pt>
    <dgm:pt modelId="{64640C4C-AB1A-443F-8611-08C203DB8958}" type="sibTrans" cxnId="{EC342A9E-DE51-46EE-9659-EFB7CE1C164F}">
      <dgm:prSet/>
      <dgm:spPr/>
      <dgm:t>
        <a:bodyPr/>
        <a:lstStyle/>
        <a:p>
          <a:endParaRPr lang="en-IN" sz="1600">
            <a:solidFill>
              <a:schemeClr val="bg1"/>
            </a:solidFill>
          </a:endParaRPr>
        </a:p>
      </dgm:t>
    </dgm:pt>
    <dgm:pt modelId="{FD1451E0-FE4A-4AB4-A9F2-003F5DA547B7}">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Verification Report</a:t>
          </a:r>
          <a:endParaRPr lang="en-IN" sz="1200" dirty="0">
            <a:solidFill>
              <a:schemeClr val="bg1"/>
            </a:solidFill>
          </a:endParaRPr>
        </a:p>
      </dgm:t>
    </dgm:pt>
    <dgm:pt modelId="{0DBEBE0D-6BBC-4BE0-AA20-70169686B208}" type="parTrans" cxnId="{5ECFC3B7-0F1C-40DF-AFB9-DDEC7AFA15C1}">
      <dgm:prSet/>
      <dgm:spPr>
        <a:ln>
          <a:solidFill>
            <a:schemeClr val="bg1"/>
          </a:solidFill>
        </a:ln>
      </dgm:spPr>
      <dgm:t>
        <a:bodyPr/>
        <a:lstStyle/>
        <a:p>
          <a:endParaRPr lang="en-IN" sz="1600">
            <a:solidFill>
              <a:schemeClr val="bg1"/>
            </a:solidFill>
          </a:endParaRPr>
        </a:p>
      </dgm:t>
    </dgm:pt>
    <dgm:pt modelId="{9C9D9ED6-5C45-476E-8ADA-E74D25118175}" type="sibTrans" cxnId="{5ECFC3B7-0F1C-40DF-AFB9-DDEC7AFA15C1}">
      <dgm:prSet/>
      <dgm:spPr/>
      <dgm:t>
        <a:bodyPr/>
        <a:lstStyle/>
        <a:p>
          <a:endParaRPr lang="en-IN" sz="1600">
            <a:solidFill>
              <a:schemeClr val="bg1"/>
            </a:solidFill>
          </a:endParaRPr>
        </a:p>
      </dgm:t>
    </dgm:pt>
    <dgm:pt modelId="{FD9856EA-82A3-4714-8329-95CB7D06CCD2}">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Validation Protocol</a:t>
          </a:r>
          <a:endParaRPr lang="en-IN" sz="1200" dirty="0">
            <a:solidFill>
              <a:schemeClr val="bg1"/>
            </a:solidFill>
          </a:endParaRPr>
        </a:p>
      </dgm:t>
    </dgm:pt>
    <dgm:pt modelId="{796202DA-1EA4-4A4D-9E89-14E21D67CD01}" type="parTrans" cxnId="{7B88861F-827B-4D1E-BD39-A890E06E9A55}">
      <dgm:prSet/>
      <dgm:spPr>
        <a:ln>
          <a:solidFill>
            <a:schemeClr val="bg1"/>
          </a:solidFill>
        </a:ln>
      </dgm:spPr>
      <dgm:t>
        <a:bodyPr/>
        <a:lstStyle/>
        <a:p>
          <a:endParaRPr lang="en-IN" sz="1600">
            <a:solidFill>
              <a:schemeClr val="bg1"/>
            </a:solidFill>
          </a:endParaRPr>
        </a:p>
      </dgm:t>
    </dgm:pt>
    <dgm:pt modelId="{316F4D86-D189-41F3-A524-A88061717E6A}" type="sibTrans" cxnId="{7B88861F-827B-4D1E-BD39-A890E06E9A55}">
      <dgm:prSet/>
      <dgm:spPr/>
      <dgm:t>
        <a:bodyPr/>
        <a:lstStyle/>
        <a:p>
          <a:endParaRPr lang="en-IN" sz="1600">
            <a:solidFill>
              <a:schemeClr val="bg1"/>
            </a:solidFill>
          </a:endParaRPr>
        </a:p>
      </dgm:t>
    </dgm:pt>
    <dgm:pt modelId="{D901AA91-4504-4E02-B188-8DDB165DA56B}">
      <dgm:prSet phldrT="[Text]" custT="1"/>
      <dgm:spPr>
        <a:ln w="19050">
          <a:solidFill>
            <a:schemeClr val="tx1"/>
          </a:solidFill>
        </a:ln>
        <a:effectLst>
          <a:outerShdw blurRad="50800" dist="38100" dir="2700000" algn="tl" rotWithShape="0">
            <a:prstClr val="black">
              <a:alpha val="40000"/>
            </a:prstClr>
          </a:outerShdw>
        </a:effectLst>
      </dgm:spPr>
      <dgm:t>
        <a:bodyPr/>
        <a:lstStyle/>
        <a:p>
          <a:r>
            <a:rPr lang="en-US" sz="1200" dirty="0">
              <a:solidFill>
                <a:schemeClr val="bg1"/>
              </a:solidFill>
            </a:rPr>
            <a:t>Verification Protocol</a:t>
          </a:r>
          <a:endParaRPr lang="en-IN" sz="1200" dirty="0">
            <a:solidFill>
              <a:schemeClr val="bg1"/>
            </a:solidFill>
          </a:endParaRPr>
        </a:p>
      </dgm:t>
    </dgm:pt>
    <dgm:pt modelId="{B82116C6-FAB2-4F40-96C5-5E985C42611C}" type="parTrans" cxnId="{1B7A2755-BB94-43DF-B2EA-6A8BC7396451}">
      <dgm:prSet/>
      <dgm:spPr>
        <a:ln>
          <a:solidFill>
            <a:schemeClr val="bg1"/>
          </a:solidFill>
        </a:ln>
      </dgm:spPr>
      <dgm:t>
        <a:bodyPr/>
        <a:lstStyle/>
        <a:p>
          <a:endParaRPr lang="en-IN" sz="1600">
            <a:solidFill>
              <a:schemeClr val="bg1"/>
            </a:solidFill>
          </a:endParaRPr>
        </a:p>
      </dgm:t>
    </dgm:pt>
    <dgm:pt modelId="{0B86AA07-B672-478E-971A-0310F4BB0B1C}" type="sibTrans" cxnId="{1B7A2755-BB94-43DF-B2EA-6A8BC7396451}">
      <dgm:prSet/>
      <dgm:spPr/>
      <dgm:t>
        <a:bodyPr/>
        <a:lstStyle/>
        <a:p>
          <a:endParaRPr lang="en-IN" sz="1600">
            <a:solidFill>
              <a:schemeClr val="bg1"/>
            </a:solidFill>
          </a:endParaRPr>
        </a:p>
      </dgm:t>
    </dgm:pt>
    <dgm:pt modelId="{F2895A28-19D0-4BDF-BBD4-889D547C0D02}">
      <dgm:prSet phldrT="[Text]" custT="1"/>
      <dgm:spPr>
        <a:solidFill>
          <a:srgbClr val="A9D4DB">
            <a:hueOff val="0"/>
            <a:satOff val="0"/>
            <a:lumOff val="0"/>
            <a:alphaOff val="0"/>
          </a:srgbClr>
        </a:solidFill>
        <a:ln w="19050" cap="flat" cmpd="sng" algn="ctr">
          <a:solidFill>
            <a:srgbClr val="FFFFFF"/>
          </a:solidFill>
          <a:prstDash val="solid"/>
          <a:miter lim="800000"/>
        </a:ln>
        <a:effectLst>
          <a:outerShdw blurRad="50800" dist="38100" dir="2700000" algn="tl" rotWithShape="0">
            <a:prstClr val="black">
              <a:alpha val="40000"/>
            </a:prstClr>
          </a:outerShdw>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en-US" sz="1200" kern="1200" dirty="0">
              <a:solidFill>
                <a:srgbClr val="000000"/>
              </a:solidFill>
              <a:latin typeface="Franklin Gothic Book"/>
              <a:ea typeface="+mn-ea"/>
              <a:cs typeface="+mn-cs"/>
            </a:rPr>
            <a:t>Mechanical Assembly </a:t>
          </a:r>
          <a:br>
            <a:rPr lang="en-US" sz="1200" kern="1200" dirty="0">
              <a:solidFill>
                <a:srgbClr val="000000"/>
              </a:solidFill>
              <a:latin typeface="Franklin Gothic Book"/>
              <a:ea typeface="+mn-ea"/>
              <a:cs typeface="+mn-cs"/>
            </a:rPr>
          </a:br>
          <a:r>
            <a:rPr lang="en-US" sz="1200" kern="1200" dirty="0">
              <a:solidFill>
                <a:srgbClr val="000000"/>
              </a:solidFill>
              <a:latin typeface="Franklin Gothic Book"/>
              <a:ea typeface="+mn-ea"/>
              <a:cs typeface="+mn-cs"/>
            </a:rPr>
            <a:t>&amp; electrical wiring</a:t>
          </a:r>
          <a:endParaRPr lang="en-IN" sz="1200" kern="1200" dirty="0">
            <a:solidFill>
              <a:srgbClr val="000000"/>
            </a:solidFill>
            <a:latin typeface="Franklin Gothic Book"/>
            <a:ea typeface="+mn-ea"/>
            <a:cs typeface="+mn-cs"/>
          </a:endParaRPr>
        </a:p>
      </dgm:t>
    </dgm:pt>
    <dgm:pt modelId="{099AC019-3288-4E0E-9D85-241AD6A71747}" type="parTrans" cxnId="{9DF3C926-20FA-4ED0-89E4-8C25A88CEF70}">
      <dgm:prSet/>
      <dgm:spPr>
        <a:ln>
          <a:solidFill>
            <a:schemeClr val="bg1"/>
          </a:solidFill>
        </a:ln>
      </dgm:spPr>
      <dgm:t>
        <a:bodyPr/>
        <a:lstStyle/>
        <a:p>
          <a:endParaRPr lang="en-IN"/>
        </a:p>
      </dgm:t>
    </dgm:pt>
    <dgm:pt modelId="{379E5527-053C-44E9-BF9D-C20B3DCD39DA}" type="sibTrans" cxnId="{9DF3C926-20FA-4ED0-89E4-8C25A88CEF70}">
      <dgm:prSet/>
      <dgm:spPr/>
      <dgm:t>
        <a:bodyPr/>
        <a:lstStyle/>
        <a:p>
          <a:endParaRPr lang="en-IN"/>
        </a:p>
      </dgm:t>
    </dgm:pt>
    <dgm:pt modelId="{BBA9E30A-024A-46DA-84DD-07AA645DBC46}">
      <dgm:prSet phldrT="[Text]" custT="1"/>
      <dgm:spPr>
        <a:solidFill>
          <a:srgbClr val="A9D4DB">
            <a:hueOff val="0"/>
            <a:satOff val="0"/>
            <a:lumOff val="0"/>
            <a:alphaOff val="0"/>
          </a:srgbClr>
        </a:solidFill>
        <a:ln w="19050" cap="flat" cmpd="sng" algn="ctr">
          <a:solidFill>
            <a:srgbClr val="FFFFFF"/>
          </a:solidFill>
          <a:prstDash val="solid"/>
          <a:miter lim="800000"/>
        </a:ln>
        <a:effectLst>
          <a:outerShdw blurRad="50800" dist="38100" dir="2700000" algn="tl" rotWithShape="0">
            <a:prstClr val="black">
              <a:alpha val="40000"/>
            </a:prstClr>
          </a:outerShdw>
        </a:effectLst>
      </dgm:spPr>
      <dgm:t>
        <a:bodyPr spcFirstLastPara="0" vert="horz" wrap="square" lIns="7620" tIns="7620" rIns="7620" bIns="7620" numCol="1" spcCol="1270" anchor="ctr" anchorCtr="0"/>
        <a:lstStyle/>
        <a:p>
          <a:pPr>
            <a:buNone/>
          </a:pPr>
          <a:r>
            <a:rPr lang="en-US" sz="1200" dirty="0">
              <a:solidFill>
                <a:srgbClr val="000000"/>
              </a:solidFill>
              <a:latin typeface="Franklin Gothic Book"/>
              <a:ea typeface="+mn-ea"/>
              <a:cs typeface="+mn-cs"/>
            </a:rPr>
            <a:t>Mechanical Assembly </a:t>
          </a:r>
          <a:br>
            <a:rPr lang="en-US" sz="1200" dirty="0">
              <a:solidFill>
                <a:srgbClr val="000000"/>
              </a:solidFill>
              <a:latin typeface="Franklin Gothic Book"/>
              <a:ea typeface="+mn-ea"/>
              <a:cs typeface="+mn-cs"/>
            </a:rPr>
          </a:br>
          <a:r>
            <a:rPr lang="en-US" sz="1200" dirty="0">
              <a:solidFill>
                <a:srgbClr val="000000"/>
              </a:solidFill>
              <a:latin typeface="Franklin Gothic Book"/>
              <a:ea typeface="+mn-ea"/>
              <a:cs typeface="+mn-cs"/>
            </a:rPr>
            <a:t>&amp; electrical wiring</a:t>
          </a:r>
          <a:endParaRPr lang="en-IN" sz="1200" dirty="0">
            <a:solidFill>
              <a:schemeClr val="bg1"/>
            </a:solidFill>
          </a:endParaRPr>
        </a:p>
      </dgm:t>
    </dgm:pt>
    <dgm:pt modelId="{3673E227-1A95-4913-801B-D2C88D80B90E}" type="parTrans" cxnId="{BE54818D-544A-47E7-83D4-E5C8A0414601}">
      <dgm:prSet/>
      <dgm:spPr>
        <a:ln>
          <a:solidFill>
            <a:schemeClr val="bg1"/>
          </a:solidFill>
        </a:ln>
      </dgm:spPr>
      <dgm:t>
        <a:bodyPr/>
        <a:lstStyle/>
        <a:p>
          <a:endParaRPr lang="en-IN"/>
        </a:p>
      </dgm:t>
    </dgm:pt>
    <dgm:pt modelId="{C894F1EB-B726-4494-AA61-D42E87CB1EAC}" type="sibTrans" cxnId="{BE54818D-544A-47E7-83D4-E5C8A0414601}">
      <dgm:prSet/>
      <dgm:spPr/>
      <dgm:t>
        <a:bodyPr/>
        <a:lstStyle/>
        <a:p>
          <a:endParaRPr lang="en-IN"/>
        </a:p>
      </dgm:t>
    </dgm:pt>
    <dgm:pt modelId="{A4DE4B64-3387-45AC-95E3-E9C991BC0980}">
      <dgm:prSet phldrT="[Text]" custT="1"/>
      <dgm:spPr>
        <a:ln w="19050">
          <a:solidFill>
            <a:schemeClr val="tx1"/>
          </a:solidFill>
        </a:ln>
        <a:effectLst>
          <a:outerShdw blurRad="50800" dist="38100" dir="2700000" algn="tl" rotWithShape="0">
            <a:prstClr val="black">
              <a:alpha val="40000"/>
            </a:prstClr>
          </a:outerShdw>
        </a:effectLst>
      </dgm:spPr>
      <dgm:t>
        <a:bodyPr/>
        <a:lstStyle/>
        <a:p>
          <a:pPr>
            <a:buNone/>
          </a:pPr>
          <a:r>
            <a:rPr lang="en-US" sz="1200" dirty="0">
              <a:solidFill>
                <a:srgbClr val="000000"/>
              </a:solidFill>
              <a:latin typeface="Franklin Gothic Book"/>
              <a:ea typeface="+mn-ea"/>
              <a:cs typeface="+mn-cs"/>
            </a:rPr>
            <a:t>Mechanical Assembly</a:t>
          </a:r>
          <a:endParaRPr lang="en-IN" sz="1200" dirty="0">
            <a:solidFill>
              <a:schemeClr val="bg1"/>
            </a:solidFill>
          </a:endParaRPr>
        </a:p>
      </dgm:t>
    </dgm:pt>
    <dgm:pt modelId="{C9262461-7E0A-4D00-95D2-21B0A2606BE6}" type="parTrans" cxnId="{40264FD6-5D24-46E1-A835-9E1E07FD78CF}">
      <dgm:prSet/>
      <dgm:spPr>
        <a:ln>
          <a:solidFill>
            <a:schemeClr val="bg1"/>
          </a:solidFill>
        </a:ln>
      </dgm:spPr>
      <dgm:t>
        <a:bodyPr/>
        <a:lstStyle/>
        <a:p>
          <a:endParaRPr lang="en-IN"/>
        </a:p>
      </dgm:t>
    </dgm:pt>
    <dgm:pt modelId="{571386DF-8684-407D-96F3-D87BAED9CC73}" type="sibTrans" cxnId="{40264FD6-5D24-46E1-A835-9E1E07FD78CF}">
      <dgm:prSet/>
      <dgm:spPr/>
      <dgm:t>
        <a:bodyPr/>
        <a:lstStyle/>
        <a:p>
          <a:endParaRPr lang="en-IN"/>
        </a:p>
      </dgm:t>
    </dgm:pt>
    <dgm:pt modelId="{F5F3A8E7-7D37-4AD2-963A-2ED8CCAAB9C1}">
      <dgm:prSet phldrT="[Text]" custT="1"/>
      <dgm:spPr>
        <a:ln w="19050">
          <a:solidFill>
            <a:schemeClr val="tx1"/>
          </a:solidFill>
        </a:ln>
        <a:effectLst>
          <a:outerShdw blurRad="50800" dist="38100" dir="2700000" algn="tl" rotWithShape="0">
            <a:prstClr val="black">
              <a:alpha val="40000"/>
            </a:prstClr>
          </a:outerShdw>
        </a:effectLst>
      </dgm:spPr>
      <dgm:t>
        <a:bodyPr/>
        <a:lstStyle/>
        <a:p>
          <a:pPr>
            <a:buNone/>
          </a:pPr>
          <a:r>
            <a:rPr lang="en-US" sz="1200">
              <a:solidFill>
                <a:srgbClr val="000000"/>
              </a:solidFill>
              <a:latin typeface="Franklin Gothic Book"/>
              <a:ea typeface="+mn-ea"/>
              <a:cs typeface="+mn-cs"/>
            </a:rPr>
            <a:t>Mechanical Assembly</a:t>
          </a:r>
          <a:endParaRPr lang="en-IN" sz="1200" dirty="0">
            <a:solidFill>
              <a:schemeClr val="bg1"/>
            </a:solidFill>
          </a:endParaRPr>
        </a:p>
      </dgm:t>
    </dgm:pt>
    <dgm:pt modelId="{E6BF31B5-9192-4C1D-89F5-4C2E9D51816E}" type="parTrans" cxnId="{78807467-7809-4DA4-82DC-1EC187DA2D93}">
      <dgm:prSet/>
      <dgm:spPr>
        <a:ln>
          <a:solidFill>
            <a:schemeClr val="bg1"/>
          </a:solidFill>
        </a:ln>
      </dgm:spPr>
      <dgm:t>
        <a:bodyPr/>
        <a:lstStyle/>
        <a:p>
          <a:endParaRPr lang="en-IN"/>
        </a:p>
      </dgm:t>
    </dgm:pt>
    <dgm:pt modelId="{7198FAB3-5AC5-46C1-A586-69353513E639}" type="sibTrans" cxnId="{78807467-7809-4DA4-82DC-1EC187DA2D93}">
      <dgm:prSet/>
      <dgm:spPr/>
      <dgm:t>
        <a:bodyPr/>
        <a:lstStyle/>
        <a:p>
          <a:endParaRPr lang="en-IN"/>
        </a:p>
      </dgm:t>
    </dgm:pt>
    <dgm:pt modelId="{CBDD09D7-58C0-4F13-9C0D-02EA9D46C85A}" type="pres">
      <dgm:prSet presAssocID="{A488DCBE-DF51-48A3-93C7-ACA9622CACA3}" presName="hierChild1" presStyleCnt="0">
        <dgm:presLayoutVars>
          <dgm:orgChart val="1"/>
          <dgm:chPref val="1"/>
          <dgm:dir/>
          <dgm:animOne val="branch"/>
          <dgm:animLvl val="lvl"/>
          <dgm:resizeHandles/>
        </dgm:presLayoutVars>
      </dgm:prSet>
      <dgm:spPr/>
    </dgm:pt>
    <dgm:pt modelId="{F854AF2C-B94D-4073-AEDF-5C99AEFAE11C}" type="pres">
      <dgm:prSet presAssocID="{B43C35BE-E763-4129-8C36-C8D4AB8B3AAC}" presName="hierRoot1" presStyleCnt="0">
        <dgm:presLayoutVars>
          <dgm:hierBranch val="init"/>
        </dgm:presLayoutVars>
      </dgm:prSet>
      <dgm:spPr/>
    </dgm:pt>
    <dgm:pt modelId="{5607B3D7-E109-4E4F-A6BC-7964B7115A31}" type="pres">
      <dgm:prSet presAssocID="{B43C35BE-E763-4129-8C36-C8D4AB8B3AAC}" presName="rootComposite1" presStyleCnt="0"/>
      <dgm:spPr/>
    </dgm:pt>
    <dgm:pt modelId="{8C6A51E3-E29F-4DB9-8B23-FE04184405E1}" type="pres">
      <dgm:prSet presAssocID="{B43C35BE-E763-4129-8C36-C8D4AB8B3AAC}" presName="rootText1" presStyleLbl="node0" presStyleIdx="0" presStyleCnt="1" custScaleX="240003" custScaleY="100743" custLinFactNeighborX="2313" custLinFactNeighborY="17646">
        <dgm:presLayoutVars>
          <dgm:chPref val="3"/>
        </dgm:presLayoutVars>
      </dgm:prSet>
      <dgm:spPr>
        <a:prstGeom prst="roundRect">
          <a:avLst/>
        </a:prstGeom>
      </dgm:spPr>
    </dgm:pt>
    <dgm:pt modelId="{959B4A67-18B3-405E-86C8-FFC3C3BBE229}" type="pres">
      <dgm:prSet presAssocID="{B43C35BE-E763-4129-8C36-C8D4AB8B3AAC}" presName="rootConnector1" presStyleLbl="node1" presStyleIdx="0" presStyleCnt="0"/>
      <dgm:spPr/>
    </dgm:pt>
    <dgm:pt modelId="{72D1FCAA-2665-4F41-96C0-87DEA394BD90}" type="pres">
      <dgm:prSet presAssocID="{B43C35BE-E763-4129-8C36-C8D4AB8B3AAC}" presName="hierChild2" presStyleCnt="0"/>
      <dgm:spPr/>
    </dgm:pt>
    <dgm:pt modelId="{B77BB2DF-07B0-484A-933E-1AC89417BB06}" type="pres">
      <dgm:prSet presAssocID="{875E04CA-9304-40BF-A657-78CF04DBB392}" presName="Name37" presStyleLbl="parChTrans1D2" presStyleIdx="0" presStyleCnt="5"/>
      <dgm:spPr/>
    </dgm:pt>
    <dgm:pt modelId="{EDCD069A-F12C-4955-8540-93F2F773465A}" type="pres">
      <dgm:prSet presAssocID="{9F31E599-D403-42CA-A442-A49BB6FFC577}" presName="hierRoot2" presStyleCnt="0">
        <dgm:presLayoutVars>
          <dgm:hierBranch val="init"/>
        </dgm:presLayoutVars>
      </dgm:prSet>
      <dgm:spPr/>
    </dgm:pt>
    <dgm:pt modelId="{3D5FF107-4DA8-4F5F-99D6-91E35F2CDA12}" type="pres">
      <dgm:prSet presAssocID="{9F31E599-D403-42CA-A442-A49BB6FFC577}" presName="rootComposite" presStyleCnt="0"/>
      <dgm:spPr/>
    </dgm:pt>
    <dgm:pt modelId="{A01D3E78-A189-4B2F-88EC-E8DDD09344A5}" type="pres">
      <dgm:prSet presAssocID="{9F31E599-D403-42CA-A442-A49BB6FFC577}" presName="rootText" presStyleLbl="node2" presStyleIdx="0" presStyleCnt="5" custScaleX="129341" custScaleY="71967" custLinFactNeighborY="29146">
        <dgm:presLayoutVars>
          <dgm:chPref val="3"/>
        </dgm:presLayoutVars>
      </dgm:prSet>
      <dgm:spPr>
        <a:prstGeom prst="roundRect">
          <a:avLst/>
        </a:prstGeom>
      </dgm:spPr>
    </dgm:pt>
    <dgm:pt modelId="{182D4006-1763-49BE-A645-5FF58D99A078}" type="pres">
      <dgm:prSet presAssocID="{9F31E599-D403-42CA-A442-A49BB6FFC577}" presName="rootConnector" presStyleLbl="node2" presStyleIdx="0" presStyleCnt="5"/>
      <dgm:spPr/>
    </dgm:pt>
    <dgm:pt modelId="{D7AE5033-D9C6-49EB-9AD4-E121AA2C1B77}" type="pres">
      <dgm:prSet presAssocID="{9F31E599-D403-42CA-A442-A49BB6FFC577}" presName="hierChild4" presStyleCnt="0"/>
      <dgm:spPr/>
    </dgm:pt>
    <dgm:pt modelId="{8A23F53E-D4F1-4275-9CFA-D05DE1B93F49}" type="pres">
      <dgm:prSet presAssocID="{6F4A2A38-6183-45BD-88F0-851538D2610E}" presName="Name37" presStyleLbl="parChTrans1D3" presStyleIdx="0" presStyleCnt="19"/>
      <dgm:spPr/>
    </dgm:pt>
    <dgm:pt modelId="{91E526C5-1440-463D-B05D-082BF539F890}" type="pres">
      <dgm:prSet presAssocID="{BE463324-F547-4413-A0B9-B26ADA1CAFD8}" presName="hierRoot2" presStyleCnt="0">
        <dgm:presLayoutVars>
          <dgm:hierBranch val="init"/>
        </dgm:presLayoutVars>
      </dgm:prSet>
      <dgm:spPr/>
    </dgm:pt>
    <dgm:pt modelId="{F9A595DA-74A0-4306-AECA-61CCCCBEFABE}" type="pres">
      <dgm:prSet presAssocID="{BE463324-F547-4413-A0B9-B26ADA1CAFD8}" presName="rootComposite" presStyleCnt="0"/>
      <dgm:spPr/>
    </dgm:pt>
    <dgm:pt modelId="{6FA0B589-914C-4362-BCC0-3B5111119526}" type="pres">
      <dgm:prSet presAssocID="{BE463324-F547-4413-A0B9-B26ADA1CAFD8}" presName="rootText" presStyleLbl="node3" presStyleIdx="0" presStyleCnt="19" custScaleX="121717" custScaleY="76050" custLinFactNeighborY="29146">
        <dgm:presLayoutVars>
          <dgm:chPref val="3"/>
        </dgm:presLayoutVars>
      </dgm:prSet>
      <dgm:spPr>
        <a:prstGeom prst="roundRect">
          <a:avLst/>
        </a:prstGeom>
      </dgm:spPr>
    </dgm:pt>
    <dgm:pt modelId="{2CEC4733-340B-4550-A7FE-3D66F82B895C}" type="pres">
      <dgm:prSet presAssocID="{BE463324-F547-4413-A0B9-B26ADA1CAFD8}" presName="rootConnector" presStyleLbl="node3" presStyleIdx="0" presStyleCnt="19"/>
      <dgm:spPr/>
    </dgm:pt>
    <dgm:pt modelId="{CA16BF44-E7F4-40B6-9F51-B0B0D11C7A17}" type="pres">
      <dgm:prSet presAssocID="{BE463324-F547-4413-A0B9-B26ADA1CAFD8}" presName="hierChild4" presStyleCnt="0"/>
      <dgm:spPr/>
    </dgm:pt>
    <dgm:pt modelId="{AA82A989-CB46-4A68-8407-0AA65C473337}" type="pres">
      <dgm:prSet presAssocID="{BE463324-F547-4413-A0B9-B26ADA1CAFD8}" presName="hierChild5" presStyleCnt="0"/>
      <dgm:spPr/>
    </dgm:pt>
    <dgm:pt modelId="{04ACDF25-AF56-48D0-ABE9-982493A43584}" type="pres">
      <dgm:prSet presAssocID="{713C5A20-47F0-495A-BC0E-E0D4F1078274}" presName="Name37" presStyleLbl="parChTrans1D3" presStyleIdx="1" presStyleCnt="19"/>
      <dgm:spPr/>
    </dgm:pt>
    <dgm:pt modelId="{7FBF7A86-BECC-4E0E-84CA-ACAABC97AC72}" type="pres">
      <dgm:prSet presAssocID="{3F50827D-F046-4644-BF76-77CB2B687DDC}" presName="hierRoot2" presStyleCnt="0">
        <dgm:presLayoutVars>
          <dgm:hierBranch val="init"/>
        </dgm:presLayoutVars>
      </dgm:prSet>
      <dgm:spPr/>
    </dgm:pt>
    <dgm:pt modelId="{75A21F93-7CC0-489D-ABB9-FB0E0489EAB8}" type="pres">
      <dgm:prSet presAssocID="{3F50827D-F046-4644-BF76-77CB2B687DDC}" presName="rootComposite" presStyleCnt="0"/>
      <dgm:spPr/>
    </dgm:pt>
    <dgm:pt modelId="{3A103DC6-ECD8-471E-81E0-AC520958E377}" type="pres">
      <dgm:prSet presAssocID="{3F50827D-F046-4644-BF76-77CB2B687DDC}" presName="rootText" presStyleLbl="node3" presStyleIdx="1" presStyleCnt="19" custScaleX="121717" custScaleY="76050" custLinFactNeighborY="29146">
        <dgm:presLayoutVars>
          <dgm:chPref val="3"/>
        </dgm:presLayoutVars>
      </dgm:prSet>
      <dgm:spPr>
        <a:prstGeom prst="roundRect">
          <a:avLst/>
        </a:prstGeom>
      </dgm:spPr>
    </dgm:pt>
    <dgm:pt modelId="{1033B573-1AFA-41A8-8B7D-8BE48C5C024E}" type="pres">
      <dgm:prSet presAssocID="{3F50827D-F046-4644-BF76-77CB2B687DDC}" presName="rootConnector" presStyleLbl="node3" presStyleIdx="1" presStyleCnt="19"/>
      <dgm:spPr/>
    </dgm:pt>
    <dgm:pt modelId="{6F31F079-DE0E-4531-8607-BF9C8F66AC52}" type="pres">
      <dgm:prSet presAssocID="{3F50827D-F046-4644-BF76-77CB2B687DDC}" presName="hierChild4" presStyleCnt="0"/>
      <dgm:spPr/>
    </dgm:pt>
    <dgm:pt modelId="{63847FBC-1514-43B3-8418-D2EFDA64D37A}" type="pres">
      <dgm:prSet presAssocID="{3F50827D-F046-4644-BF76-77CB2B687DDC}" presName="hierChild5" presStyleCnt="0"/>
      <dgm:spPr/>
    </dgm:pt>
    <dgm:pt modelId="{09766811-4529-42C2-8D8B-C5249DB85276}" type="pres">
      <dgm:prSet presAssocID="{9E7B6160-1F6D-48DB-8531-F5C59DE3D94D}" presName="Name37" presStyleLbl="parChTrans1D3" presStyleIdx="2" presStyleCnt="19"/>
      <dgm:spPr/>
    </dgm:pt>
    <dgm:pt modelId="{8ECDBC06-F48C-4550-B04C-3579A1DFA75F}" type="pres">
      <dgm:prSet presAssocID="{0E7BC518-58DE-42CF-BA3A-D54E28FFDE0B}" presName="hierRoot2" presStyleCnt="0">
        <dgm:presLayoutVars>
          <dgm:hierBranch val="init"/>
        </dgm:presLayoutVars>
      </dgm:prSet>
      <dgm:spPr/>
    </dgm:pt>
    <dgm:pt modelId="{A29CA652-1453-4485-A6CA-C408CD16C648}" type="pres">
      <dgm:prSet presAssocID="{0E7BC518-58DE-42CF-BA3A-D54E28FFDE0B}" presName="rootComposite" presStyleCnt="0"/>
      <dgm:spPr/>
    </dgm:pt>
    <dgm:pt modelId="{A3BAAB01-E38C-45E7-8B1C-B2956ADE65F1}" type="pres">
      <dgm:prSet presAssocID="{0E7BC518-58DE-42CF-BA3A-D54E28FFDE0B}" presName="rootText" presStyleLbl="node3" presStyleIdx="2" presStyleCnt="19" custScaleX="121717" custScaleY="76050" custLinFactNeighborY="29146">
        <dgm:presLayoutVars>
          <dgm:chPref val="3"/>
        </dgm:presLayoutVars>
      </dgm:prSet>
      <dgm:spPr>
        <a:prstGeom prst="roundRect">
          <a:avLst/>
        </a:prstGeom>
      </dgm:spPr>
    </dgm:pt>
    <dgm:pt modelId="{B5CB0397-DF01-437E-8A96-F71320F46243}" type="pres">
      <dgm:prSet presAssocID="{0E7BC518-58DE-42CF-BA3A-D54E28FFDE0B}" presName="rootConnector" presStyleLbl="node3" presStyleIdx="2" presStyleCnt="19"/>
      <dgm:spPr/>
    </dgm:pt>
    <dgm:pt modelId="{657B3DA1-45BC-4105-900E-FBD492B1465F}" type="pres">
      <dgm:prSet presAssocID="{0E7BC518-58DE-42CF-BA3A-D54E28FFDE0B}" presName="hierChild4" presStyleCnt="0"/>
      <dgm:spPr/>
    </dgm:pt>
    <dgm:pt modelId="{BEF82CCA-63B5-4776-8D41-0AF90878ACCA}" type="pres">
      <dgm:prSet presAssocID="{0E7BC518-58DE-42CF-BA3A-D54E28FFDE0B}" presName="hierChild5" presStyleCnt="0"/>
      <dgm:spPr/>
    </dgm:pt>
    <dgm:pt modelId="{1A592130-7D10-4C0D-8113-7ED450F423DE}" type="pres">
      <dgm:prSet presAssocID="{099AC019-3288-4E0E-9D85-241AD6A71747}" presName="Name37" presStyleLbl="parChTrans1D3" presStyleIdx="3" presStyleCnt="19"/>
      <dgm:spPr/>
    </dgm:pt>
    <dgm:pt modelId="{6B12FB44-FA26-46AA-AEBB-B83546DFA67F}" type="pres">
      <dgm:prSet presAssocID="{F2895A28-19D0-4BDF-BBD4-889D547C0D02}" presName="hierRoot2" presStyleCnt="0">
        <dgm:presLayoutVars>
          <dgm:hierBranch val="init"/>
        </dgm:presLayoutVars>
      </dgm:prSet>
      <dgm:spPr/>
    </dgm:pt>
    <dgm:pt modelId="{571F1BF8-84A3-4906-82D1-B27DE3E4BA19}" type="pres">
      <dgm:prSet presAssocID="{F2895A28-19D0-4BDF-BBD4-889D547C0D02}" presName="rootComposite" presStyleCnt="0"/>
      <dgm:spPr/>
    </dgm:pt>
    <dgm:pt modelId="{793FF618-2522-4942-A1DD-8D67C3B99D47}" type="pres">
      <dgm:prSet presAssocID="{F2895A28-19D0-4BDF-BBD4-889D547C0D02}" presName="rootText" presStyleLbl="node3" presStyleIdx="3" presStyleCnt="19" custScaleX="119245" custScaleY="74720">
        <dgm:presLayoutVars>
          <dgm:chPref val="3"/>
        </dgm:presLayoutVars>
      </dgm:prSet>
      <dgm:spPr>
        <a:xfrm>
          <a:off x="479107" y="4210692"/>
          <a:ext cx="1818747" cy="689039"/>
        </a:xfrm>
        <a:prstGeom prst="roundRect">
          <a:avLst/>
        </a:prstGeom>
      </dgm:spPr>
    </dgm:pt>
    <dgm:pt modelId="{0E019984-D777-4451-BFEA-2B969E9D1259}" type="pres">
      <dgm:prSet presAssocID="{F2895A28-19D0-4BDF-BBD4-889D547C0D02}" presName="rootConnector" presStyleLbl="node3" presStyleIdx="3" presStyleCnt="19"/>
      <dgm:spPr/>
    </dgm:pt>
    <dgm:pt modelId="{1B644B10-A232-42B7-AA5A-FAD978C46E69}" type="pres">
      <dgm:prSet presAssocID="{F2895A28-19D0-4BDF-BBD4-889D547C0D02}" presName="hierChild4" presStyleCnt="0"/>
      <dgm:spPr/>
    </dgm:pt>
    <dgm:pt modelId="{8AE7F6B8-57CA-4512-B2A5-75D2059821A4}" type="pres">
      <dgm:prSet presAssocID="{F2895A28-19D0-4BDF-BBD4-889D547C0D02}" presName="hierChild5" presStyleCnt="0"/>
      <dgm:spPr/>
    </dgm:pt>
    <dgm:pt modelId="{02BFF8FF-DF06-4645-AD9D-DD1E08B20AAD}" type="pres">
      <dgm:prSet presAssocID="{9F31E599-D403-42CA-A442-A49BB6FFC577}" presName="hierChild5" presStyleCnt="0"/>
      <dgm:spPr/>
    </dgm:pt>
    <dgm:pt modelId="{09AADF11-B1AF-4198-9DC8-197E96FE15A9}" type="pres">
      <dgm:prSet presAssocID="{34503F57-F99F-4A55-99F7-88159F91B4D7}" presName="Name37" presStyleLbl="parChTrans1D2" presStyleIdx="1" presStyleCnt="5"/>
      <dgm:spPr/>
    </dgm:pt>
    <dgm:pt modelId="{75CDBE29-2ADB-4078-9EDB-4E8B9C2C84AA}" type="pres">
      <dgm:prSet presAssocID="{F7E616A1-60BC-4967-88C5-DCB5B40562B3}" presName="hierRoot2" presStyleCnt="0">
        <dgm:presLayoutVars>
          <dgm:hierBranch val="init"/>
        </dgm:presLayoutVars>
      </dgm:prSet>
      <dgm:spPr/>
    </dgm:pt>
    <dgm:pt modelId="{CFE27ABC-5052-4EEB-B167-FDA95E09CC02}" type="pres">
      <dgm:prSet presAssocID="{F7E616A1-60BC-4967-88C5-DCB5B40562B3}" presName="rootComposite" presStyleCnt="0"/>
      <dgm:spPr/>
    </dgm:pt>
    <dgm:pt modelId="{C7295390-89A3-490B-B3BA-1B181D61BD6A}" type="pres">
      <dgm:prSet presAssocID="{F7E616A1-60BC-4967-88C5-DCB5B40562B3}" presName="rootText" presStyleLbl="node2" presStyleIdx="1" presStyleCnt="5" custScaleX="129341" custScaleY="71967" custLinFactNeighborY="29146">
        <dgm:presLayoutVars>
          <dgm:chPref val="3"/>
        </dgm:presLayoutVars>
      </dgm:prSet>
      <dgm:spPr>
        <a:prstGeom prst="roundRect">
          <a:avLst/>
        </a:prstGeom>
      </dgm:spPr>
    </dgm:pt>
    <dgm:pt modelId="{F0EBBF24-B221-4330-9736-E077BAA3A85E}" type="pres">
      <dgm:prSet presAssocID="{F7E616A1-60BC-4967-88C5-DCB5B40562B3}" presName="rootConnector" presStyleLbl="node2" presStyleIdx="1" presStyleCnt="5"/>
      <dgm:spPr/>
    </dgm:pt>
    <dgm:pt modelId="{EC7327AF-E5B0-4BBF-9D11-C9E8E340EC7E}" type="pres">
      <dgm:prSet presAssocID="{F7E616A1-60BC-4967-88C5-DCB5B40562B3}" presName="hierChild4" presStyleCnt="0"/>
      <dgm:spPr/>
    </dgm:pt>
    <dgm:pt modelId="{3E1E4A7B-600D-491B-8853-C6ACF5EBD474}" type="pres">
      <dgm:prSet presAssocID="{5D7053A2-9320-4945-AAD0-2C7CAB0756C5}" presName="Name37" presStyleLbl="parChTrans1D3" presStyleIdx="4" presStyleCnt="19"/>
      <dgm:spPr/>
    </dgm:pt>
    <dgm:pt modelId="{6E4B52A9-A145-416C-91AC-6DCCE0EAB718}" type="pres">
      <dgm:prSet presAssocID="{F4BA82B6-68A9-4A9D-BA80-B3E0D6E4770F}" presName="hierRoot2" presStyleCnt="0">
        <dgm:presLayoutVars>
          <dgm:hierBranch val="init"/>
        </dgm:presLayoutVars>
      </dgm:prSet>
      <dgm:spPr/>
    </dgm:pt>
    <dgm:pt modelId="{44EEC2EF-4D56-4301-AA75-C7DED07F21CA}" type="pres">
      <dgm:prSet presAssocID="{F4BA82B6-68A9-4A9D-BA80-B3E0D6E4770F}" presName="rootComposite" presStyleCnt="0"/>
      <dgm:spPr/>
    </dgm:pt>
    <dgm:pt modelId="{31DE3044-B5C3-488E-919D-36D62EB696AB}" type="pres">
      <dgm:prSet presAssocID="{F4BA82B6-68A9-4A9D-BA80-B3E0D6E4770F}" presName="rootText" presStyleLbl="node3" presStyleIdx="4" presStyleCnt="19" custScaleX="121717" custScaleY="76050" custLinFactNeighborY="29146">
        <dgm:presLayoutVars>
          <dgm:chPref val="3"/>
        </dgm:presLayoutVars>
      </dgm:prSet>
      <dgm:spPr>
        <a:prstGeom prst="roundRect">
          <a:avLst/>
        </a:prstGeom>
      </dgm:spPr>
    </dgm:pt>
    <dgm:pt modelId="{9FDFB4BA-DEDD-4FD9-A51B-6A0533181B4B}" type="pres">
      <dgm:prSet presAssocID="{F4BA82B6-68A9-4A9D-BA80-B3E0D6E4770F}" presName="rootConnector" presStyleLbl="node3" presStyleIdx="4" presStyleCnt="19"/>
      <dgm:spPr/>
    </dgm:pt>
    <dgm:pt modelId="{CA97A8A6-48CB-489B-9C53-14167BD6C3B3}" type="pres">
      <dgm:prSet presAssocID="{F4BA82B6-68A9-4A9D-BA80-B3E0D6E4770F}" presName="hierChild4" presStyleCnt="0"/>
      <dgm:spPr/>
    </dgm:pt>
    <dgm:pt modelId="{C9B0B1AA-4EA4-441C-914D-D0D507650EF1}" type="pres">
      <dgm:prSet presAssocID="{F4BA82B6-68A9-4A9D-BA80-B3E0D6E4770F}" presName="hierChild5" presStyleCnt="0"/>
      <dgm:spPr/>
    </dgm:pt>
    <dgm:pt modelId="{86A36676-BE37-499B-B2AE-9AE3158ED6FB}" type="pres">
      <dgm:prSet presAssocID="{36106E04-5842-4595-A120-CDFC99AC48BB}" presName="Name37" presStyleLbl="parChTrans1D3" presStyleIdx="5" presStyleCnt="19"/>
      <dgm:spPr/>
    </dgm:pt>
    <dgm:pt modelId="{8370187E-8493-40C5-8BEA-890C86566BA1}" type="pres">
      <dgm:prSet presAssocID="{95BF4CA4-2A9A-4CA9-9596-A5CD41FAE8C6}" presName="hierRoot2" presStyleCnt="0">
        <dgm:presLayoutVars>
          <dgm:hierBranch val="init"/>
        </dgm:presLayoutVars>
      </dgm:prSet>
      <dgm:spPr/>
    </dgm:pt>
    <dgm:pt modelId="{B3AE3D7F-FE4C-4075-988C-A77C90D1E0AE}" type="pres">
      <dgm:prSet presAssocID="{95BF4CA4-2A9A-4CA9-9596-A5CD41FAE8C6}" presName="rootComposite" presStyleCnt="0"/>
      <dgm:spPr/>
    </dgm:pt>
    <dgm:pt modelId="{15F2F5A2-6227-4D28-92AA-CC95AE35ED9A}" type="pres">
      <dgm:prSet presAssocID="{95BF4CA4-2A9A-4CA9-9596-A5CD41FAE8C6}" presName="rootText" presStyleLbl="node3" presStyleIdx="5" presStyleCnt="19" custScaleX="121717" custScaleY="76050" custLinFactNeighborY="29146">
        <dgm:presLayoutVars>
          <dgm:chPref val="3"/>
        </dgm:presLayoutVars>
      </dgm:prSet>
      <dgm:spPr>
        <a:prstGeom prst="roundRect">
          <a:avLst/>
        </a:prstGeom>
      </dgm:spPr>
    </dgm:pt>
    <dgm:pt modelId="{F5751F65-D7D2-425C-982D-E9F2F1E98F37}" type="pres">
      <dgm:prSet presAssocID="{95BF4CA4-2A9A-4CA9-9596-A5CD41FAE8C6}" presName="rootConnector" presStyleLbl="node3" presStyleIdx="5" presStyleCnt="19"/>
      <dgm:spPr/>
    </dgm:pt>
    <dgm:pt modelId="{D0F6586B-D1FA-4BE8-813E-0066755B92C3}" type="pres">
      <dgm:prSet presAssocID="{95BF4CA4-2A9A-4CA9-9596-A5CD41FAE8C6}" presName="hierChild4" presStyleCnt="0"/>
      <dgm:spPr/>
    </dgm:pt>
    <dgm:pt modelId="{F858A7B9-E954-430D-A1B8-B956FB505943}" type="pres">
      <dgm:prSet presAssocID="{95BF4CA4-2A9A-4CA9-9596-A5CD41FAE8C6}" presName="hierChild5" presStyleCnt="0"/>
      <dgm:spPr/>
    </dgm:pt>
    <dgm:pt modelId="{4593BCFE-9225-4D9B-ACB3-1DD96EBDCFD6}" type="pres">
      <dgm:prSet presAssocID="{245BD8B1-6FD1-4D10-979C-55DA2BADC566}" presName="Name37" presStyleLbl="parChTrans1D3" presStyleIdx="6" presStyleCnt="19"/>
      <dgm:spPr/>
    </dgm:pt>
    <dgm:pt modelId="{43281215-3BE7-4076-A875-F2A7891185C2}" type="pres">
      <dgm:prSet presAssocID="{A9B6EED0-1B8B-45F3-B86F-0AD5CBE59C2F}" presName="hierRoot2" presStyleCnt="0">
        <dgm:presLayoutVars>
          <dgm:hierBranch val="init"/>
        </dgm:presLayoutVars>
      </dgm:prSet>
      <dgm:spPr/>
    </dgm:pt>
    <dgm:pt modelId="{00471D0B-2CCB-492D-8DD4-46581F051A8B}" type="pres">
      <dgm:prSet presAssocID="{A9B6EED0-1B8B-45F3-B86F-0AD5CBE59C2F}" presName="rootComposite" presStyleCnt="0"/>
      <dgm:spPr/>
    </dgm:pt>
    <dgm:pt modelId="{5775316D-5923-4170-87E2-4D43C67D6046}" type="pres">
      <dgm:prSet presAssocID="{A9B6EED0-1B8B-45F3-B86F-0AD5CBE59C2F}" presName="rootText" presStyleLbl="node3" presStyleIdx="6" presStyleCnt="19" custScaleX="121717" custScaleY="76050" custLinFactNeighborY="29146">
        <dgm:presLayoutVars>
          <dgm:chPref val="3"/>
        </dgm:presLayoutVars>
      </dgm:prSet>
      <dgm:spPr>
        <a:prstGeom prst="roundRect">
          <a:avLst/>
        </a:prstGeom>
      </dgm:spPr>
    </dgm:pt>
    <dgm:pt modelId="{8E6CD7F3-1C6C-4CA4-87F9-6692F2DA74B6}" type="pres">
      <dgm:prSet presAssocID="{A9B6EED0-1B8B-45F3-B86F-0AD5CBE59C2F}" presName="rootConnector" presStyleLbl="node3" presStyleIdx="6" presStyleCnt="19"/>
      <dgm:spPr/>
    </dgm:pt>
    <dgm:pt modelId="{A9346ECB-72FC-4569-AB5E-C3A2A515A53C}" type="pres">
      <dgm:prSet presAssocID="{A9B6EED0-1B8B-45F3-B86F-0AD5CBE59C2F}" presName="hierChild4" presStyleCnt="0"/>
      <dgm:spPr/>
    </dgm:pt>
    <dgm:pt modelId="{3CCE5ABA-93C8-4490-B3E3-31427B374106}" type="pres">
      <dgm:prSet presAssocID="{A9B6EED0-1B8B-45F3-B86F-0AD5CBE59C2F}" presName="hierChild5" presStyleCnt="0"/>
      <dgm:spPr/>
    </dgm:pt>
    <dgm:pt modelId="{C5283E8B-EB2E-422D-9AD3-95B83313CE02}" type="pres">
      <dgm:prSet presAssocID="{3673E227-1A95-4913-801B-D2C88D80B90E}" presName="Name37" presStyleLbl="parChTrans1D3" presStyleIdx="7" presStyleCnt="19"/>
      <dgm:spPr/>
    </dgm:pt>
    <dgm:pt modelId="{E39D27C4-A7A9-4EF1-B7B6-FCE097C92D58}" type="pres">
      <dgm:prSet presAssocID="{BBA9E30A-024A-46DA-84DD-07AA645DBC46}" presName="hierRoot2" presStyleCnt="0">
        <dgm:presLayoutVars>
          <dgm:hierBranch val="init"/>
        </dgm:presLayoutVars>
      </dgm:prSet>
      <dgm:spPr/>
    </dgm:pt>
    <dgm:pt modelId="{1332D357-064E-4896-8AFD-A8A9978B7521}" type="pres">
      <dgm:prSet presAssocID="{BBA9E30A-024A-46DA-84DD-07AA645DBC46}" presName="rootComposite" presStyleCnt="0"/>
      <dgm:spPr/>
    </dgm:pt>
    <dgm:pt modelId="{042EE49D-96C7-4ABD-A812-ABCFE127F5E9}" type="pres">
      <dgm:prSet presAssocID="{BBA9E30A-024A-46DA-84DD-07AA645DBC46}" presName="rootText" presStyleLbl="node3" presStyleIdx="7" presStyleCnt="19" custScaleX="119245" custScaleY="74720">
        <dgm:presLayoutVars>
          <dgm:chPref val="3"/>
        </dgm:presLayoutVars>
      </dgm:prSet>
      <dgm:spPr>
        <a:prstGeom prst="roundRect">
          <a:avLst/>
        </a:prstGeom>
      </dgm:spPr>
    </dgm:pt>
    <dgm:pt modelId="{035156A5-FA7F-43E7-8D9C-78B6552C1218}" type="pres">
      <dgm:prSet presAssocID="{BBA9E30A-024A-46DA-84DD-07AA645DBC46}" presName="rootConnector" presStyleLbl="node3" presStyleIdx="7" presStyleCnt="19"/>
      <dgm:spPr/>
    </dgm:pt>
    <dgm:pt modelId="{3589D618-5F38-480C-A8C5-4BF412A75367}" type="pres">
      <dgm:prSet presAssocID="{BBA9E30A-024A-46DA-84DD-07AA645DBC46}" presName="hierChild4" presStyleCnt="0"/>
      <dgm:spPr/>
    </dgm:pt>
    <dgm:pt modelId="{65FBE397-8AAA-4D80-8496-175CD1896D12}" type="pres">
      <dgm:prSet presAssocID="{BBA9E30A-024A-46DA-84DD-07AA645DBC46}" presName="hierChild5" presStyleCnt="0"/>
      <dgm:spPr/>
    </dgm:pt>
    <dgm:pt modelId="{4A917439-4847-40F2-87C9-862331C03BF1}" type="pres">
      <dgm:prSet presAssocID="{F7E616A1-60BC-4967-88C5-DCB5B40562B3}" presName="hierChild5" presStyleCnt="0"/>
      <dgm:spPr/>
    </dgm:pt>
    <dgm:pt modelId="{808AFB0F-57FC-41B1-99AF-01B50F86FA4E}" type="pres">
      <dgm:prSet presAssocID="{6BF42DA8-FC77-4139-A9A7-99533F0009C4}" presName="Name37" presStyleLbl="parChTrans1D2" presStyleIdx="2" presStyleCnt="5"/>
      <dgm:spPr/>
    </dgm:pt>
    <dgm:pt modelId="{93803B4A-7F51-4A58-933E-AA1C20380B8D}" type="pres">
      <dgm:prSet presAssocID="{B48B58A0-763B-45F0-BB20-A9345842FBAE}" presName="hierRoot2" presStyleCnt="0">
        <dgm:presLayoutVars>
          <dgm:hierBranch val="init"/>
        </dgm:presLayoutVars>
      </dgm:prSet>
      <dgm:spPr/>
    </dgm:pt>
    <dgm:pt modelId="{FE424B3E-D1D3-4D44-B0A9-95CDFF7E0005}" type="pres">
      <dgm:prSet presAssocID="{B48B58A0-763B-45F0-BB20-A9345842FBAE}" presName="rootComposite" presStyleCnt="0"/>
      <dgm:spPr/>
    </dgm:pt>
    <dgm:pt modelId="{09D2B960-FCE5-4D79-9D48-7567349B9781}" type="pres">
      <dgm:prSet presAssocID="{B48B58A0-763B-45F0-BB20-A9345842FBAE}" presName="rootText" presStyleLbl="node2" presStyleIdx="2" presStyleCnt="5" custScaleX="129341" custScaleY="71967" custLinFactNeighborY="29146">
        <dgm:presLayoutVars>
          <dgm:chPref val="3"/>
        </dgm:presLayoutVars>
      </dgm:prSet>
      <dgm:spPr>
        <a:prstGeom prst="roundRect">
          <a:avLst/>
        </a:prstGeom>
      </dgm:spPr>
    </dgm:pt>
    <dgm:pt modelId="{182F7AC6-3116-4549-9534-1DE1C7ADC52D}" type="pres">
      <dgm:prSet presAssocID="{B48B58A0-763B-45F0-BB20-A9345842FBAE}" presName="rootConnector" presStyleLbl="node2" presStyleIdx="2" presStyleCnt="5"/>
      <dgm:spPr/>
    </dgm:pt>
    <dgm:pt modelId="{082B3B39-4A26-4B27-9A1C-0C9F4A780AA5}" type="pres">
      <dgm:prSet presAssocID="{B48B58A0-763B-45F0-BB20-A9345842FBAE}" presName="hierChild4" presStyleCnt="0"/>
      <dgm:spPr/>
    </dgm:pt>
    <dgm:pt modelId="{DCBC7005-5C40-494D-9A53-457948B0B6A4}" type="pres">
      <dgm:prSet presAssocID="{C4187D38-C532-45A7-A19F-5095634B7E0B}" presName="Name37" presStyleLbl="parChTrans1D3" presStyleIdx="8" presStyleCnt="19"/>
      <dgm:spPr/>
    </dgm:pt>
    <dgm:pt modelId="{4EA78EE3-A5D0-4AA7-A6F3-B29E6DCFDFCD}" type="pres">
      <dgm:prSet presAssocID="{481150D2-F993-4ED5-88F5-A33FFF832A4E}" presName="hierRoot2" presStyleCnt="0">
        <dgm:presLayoutVars>
          <dgm:hierBranch val="init"/>
        </dgm:presLayoutVars>
      </dgm:prSet>
      <dgm:spPr/>
    </dgm:pt>
    <dgm:pt modelId="{BE5F7663-CA9A-4056-BAAD-616D1137D631}" type="pres">
      <dgm:prSet presAssocID="{481150D2-F993-4ED5-88F5-A33FFF832A4E}" presName="rootComposite" presStyleCnt="0"/>
      <dgm:spPr/>
    </dgm:pt>
    <dgm:pt modelId="{5A199E3F-C190-40DC-B4A3-B3F14105BB64}" type="pres">
      <dgm:prSet presAssocID="{481150D2-F993-4ED5-88F5-A33FFF832A4E}" presName="rootText" presStyleLbl="node3" presStyleIdx="8" presStyleCnt="19" custScaleX="121717" custScaleY="76050" custLinFactNeighborY="29146">
        <dgm:presLayoutVars>
          <dgm:chPref val="3"/>
        </dgm:presLayoutVars>
      </dgm:prSet>
      <dgm:spPr>
        <a:prstGeom prst="roundRect">
          <a:avLst/>
        </a:prstGeom>
      </dgm:spPr>
    </dgm:pt>
    <dgm:pt modelId="{A65BF0D8-2521-4AC4-9A0D-9C7CDAB755DC}" type="pres">
      <dgm:prSet presAssocID="{481150D2-F993-4ED5-88F5-A33FFF832A4E}" presName="rootConnector" presStyleLbl="node3" presStyleIdx="8" presStyleCnt="19"/>
      <dgm:spPr/>
    </dgm:pt>
    <dgm:pt modelId="{EC0E416C-E57B-4D66-976F-6794AD03113C}" type="pres">
      <dgm:prSet presAssocID="{481150D2-F993-4ED5-88F5-A33FFF832A4E}" presName="hierChild4" presStyleCnt="0"/>
      <dgm:spPr/>
    </dgm:pt>
    <dgm:pt modelId="{33DE9F13-229D-4768-9877-4648DB11C012}" type="pres">
      <dgm:prSet presAssocID="{481150D2-F993-4ED5-88F5-A33FFF832A4E}" presName="hierChild5" presStyleCnt="0"/>
      <dgm:spPr/>
    </dgm:pt>
    <dgm:pt modelId="{0493B519-F789-466B-A553-7C1D16FE8A12}" type="pres">
      <dgm:prSet presAssocID="{3518CE36-1966-4170-AFBD-8CE58D2B8A57}" presName="Name37" presStyleLbl="parChTrans1D3" presStyleIdx="9" presStyleCnt="19"/>
      <dgm:spPr/>
    </dgm:pt>
    <dgm:pt modelId="{10DB9699-32C3-4E35-9287-258550BE4334}" type="pres">
      <dgm:prSet presAssocID="{639254D9-4706-474F-8865-DBCB3880B17B}" presName="hierRoot2" presStyleCnt="0">
        <dgm:presLayoutVars>
          <dgm:hierBranch val="init"/>
        </dgm:presLayoutVars>
      </dgm:prSet>
      <dgm:spPr/>
    </dgm:pt>
    <dgm:pt modelId="{3E4B86EE-3A06-4A1C-B5EB-26FD01760564}" type="pres">
      <dgm:prSet presAssocID="{639254D9-4706-474F-8865-DBCB3880B17B}" presName="rootComposite" presStyleCnt="0"/>
      <dgm:spPr/>
    </dgm:pt>
    <dgm:pt modelId="{FDF1F29E-BA46-457B-8068-A7029265FFAC}" type="pres">
      <dgm:prSet presAssocID="{639254D9-4706-474F-8865-DBCB3880B17B}" presName="rootText" presStyleLbl="node3" presStyleIdx="9" presStyleCnt="19" custScaleX="121717" custScaleY="76050" custLinFactNeighborY="29146">
        <dgm:presLayoutVars>
          <dgm:chPref val="3"/>
        </dgm:presLayoutVars>
      </dgm:prSet>
      <dgm:spPr>
        <a:prstGeom prst="roundRect">
          <a:avLst/>
        </a:prstGeom>
      </dgm:spPr>
    </dgm:pt>
    <dgm:pt modelId="{25660239-67C9-47DA-AF57-A7A039841AEE}" type="pres">
      <dgm:prSet presAssocID="{639254D9-4706-474F-8865-DBCB3880B17B}" presName="rootConnector" presStyleLbl="node3" presStyleIdx="9" presStyleCnt="19"/>
      <dgm:spPr/>
    </dgm:pt>
    <dgm:pt modelId="{5D3A54BB-A076-4070-A352-8C467C550E97}" type="pres">
      <dgm:prSet presAssocID="{639254D9-4706-474F-8865-DBCB3880B17B}" presName="hierChild4" presStyleCnt="0"/>
      <dgm:spPr/>
    </dgm:pt>
    <dgm:pt modelId="{E7563D67-8EE1-4EA4-845A-EFA3A7FC56A3}" type="pres">
      <dgm:prSet presAssocID="{639254D9-4706-474F-8865-DBCB3880B17B}" presName="hierChild5" presStyleCnt="0"/>
      <dgm:spPr/>
    </dgm:pt>
    <dgm:pt modelId="{6DFEC836-64E6-4367-BF7B-B495C33488EB}" type="pres">
      <dgm:prSet presAssocID="{CBFEA9F8-CE3C-42CB-B393-7710827BCBA4}" presName="Name37" presStyleLbl="parChTrans1D3" presStyleIdx="10" presStyleCnt="19"/>
      <dgm:spPr/>
    </dgm:pt>
    <dgm:pt modelId="{18E8FDA4-3B62-40FE-A58F-C2E86AD960E6}" type="pres">
      <dgm:prSet presAssocID="{5AB45F40-CFA0-4EBB-9EFA-972AF727998A}" presName="hierRoot2" presStyleCnt="0">
        <dgm:presLayoutVars>
          <dgm:hierBranch val="init"/>
        </dgm:presLayoutVars>
      </dgm:prSet>
      <dgm:spPr/>
    </dgm:pt>
    <dgm:pt modelId="{3A547EEF-3511-4B73-96CE-FF0BD2F56893}" type="pres">
      <dgm:prSet presAssocID="{5AB45F40-CFA0-4EBB-9EFA-972AF727998A}" presName="rootComposite" presStyleCnt="0"/>
      <dgm:spPr/>
    </dgm:pt>
    <dgm:pt modelId="{755F517A-680A-40C7-8B9A-4BC4EB138E63}" type="pres">
      <dgm:prSet presAssocID="{5AB45F40-CFA0-4EBB-9EFA-972AF727998A}" presName="rootText" presStyleLbl="node3" presStyleIdx="10" presStyleCnt="19" custScaleX="121717" custScaleY="76582" custLinFactNeighborY="29146">
        <dgm:presLayoutVars>
          <dgm:chPref val="3"/>
        </dgm:presLayoutVars>
      </dgm:prSet>
      <dgm:spPr>
        <a:prstGeom prst="roundRect">
          <a:avLst/>
        </a:prstGeom>
      </dgm:spPr>
    </dgm:pt>
    <dgm:pt modelId="{332E6461-126F-450B-A74D-C9359CC9BCAF}" type="pres">
      <dgm:prSet presAssocID="{5AB45F40-CFA0-4EBB-9EFA-972AF727998A}" presName="rootConnector" presStyleLbl="node3" presStyleIdx="10" presStyleCnt="19"/>
      <dgm:spPr/>
    </dgm:pt>
    <dgm:pt modelId="{D19A8AB3-8701-4354-8537-D29C1D1B20D5}" type="pres">
      <dgm:prSet presAssocID="{5AB45F40-CFA0-4EBB-9EFA-972AF727998A}" presName="hierChild4" presStyleCnt="0"/>
      <dgm:spPr/>
    </dgm:pt>
    <dgm:pt modelId="{BC90B5CD-EA7B-4BDA-BA4E-654F394E0BB5}" type="pres">
      <dgm:prSet presAssocID="{5AB45F40-CFA0-4EBB-9EFA-972AF727998A}" presName="hierChild5" presStyleCnt="0"/>
      <dgm:spPr/>
    </dgm:pt>
    <dgm:pt modelId="{F80FA572-6F8E-4357-ACCF-778FECA5F7A5}" type="pres">
      <dgm:prSet presAssocID="{C9262461-7E0A-4D00-95D2-21B0A2606BE6}" presName="Name37" presStyleLbl="parChTrans1D3" presStyleIdx="11" presStyleCnt="19"/>
      <dgm:spPr/>
    </dgm:pt>
    <dgm:pt modelId="{BA93A41C-A736-4097-B88D-23E1A0E47E11}" type="pres">
      <dgm:prSet presAssocID="{A4DE4B64-3387-45AC-95E3-E9C991BC0980}" presName="hierRoot2" presStyleCnt="0">
        <dgm:presLayoutVars>
          <dgm:hierBranch val="init"/>
        </dgm:presLayoutVars>
      </dgm:prSet>
      <dgm:spPr/>
    </dgm:pt>
    <dgm:pt modelId="{E231CF45-C8E3-45EA-8C73-4BCEE823C1F2}" type="pres">
      <dgm:prSet presAssocID="{A4DE4B64-3387-45AC-95E3-E9C991BC0980}" presName="rootComposite" presStyleCnt="0"/>
      <dgm:spPr/>
    </dgm:pt>
    <dgm:pt modelId="{35E0801B-2683-4039-B897-36ABC3C42FD3}" type="pres">
      <dgm:prSet presAssocID="{A4DE4B64-3387-45AC-95E3-E9C991BC0980}" presName="rootText" presStyleLbl="node3" presStyleIdx="11" presStyleCnt="19" custScaleX="119245" custScaleY="74720">
        <dgm:presLayoutVars>
          <dgm:chPref val="3"/>
        </dgm:presLayoutVars>
      </dgm:prSet>
      <dgm:spPr>
        <a:prstGeom prst="roundRect">
          <a:avLst/>
        </a:prstGeom>
      </dgm:spPr>
    </dgm:pt>
    <dgm:pt modelId="{3C9A271E-C6B6-466B-8E44-1DC7383E5369}" type="pres">
      <dgm:prSet presAssocID="{A4DE4B64-3387-45AC-95E3-E9C991BC0980}" presName="rootConnector" presStyleLbl="node3" presStyleIdx="11" presStyleCnt="19"/>
      <dgm:spPr/>
    </dgm:pt>
    <dgm:pt modelId="{6DCC2EC8-F5DD-4159-AF95-F454962798ED}" type="pres">
      <dgm:prSet presAssocID="{A4DE4B64-3387-45AC-95E3-E9C991BC0980}" presName="hierChild4" presStyleCnt="0"/>
      <dgm:spPr/>
    </dgm:pt>
    <dgm:pt modelId="{B76A334D-CCDB-4434-B932-3869A5CB361E}" type="pres">
      <dgm:prSet presAssocID="{A4DE4B64-3387-45AC-95E3-E9C991BC0980}" presName="hierChild5" presStyleCnt="0"/>
      <dgm:spPr/>
    </dgm:pt>
    <dgm:pt modelId="{4459C766-DE1F-49C9-810F-C073013A6398}" type="pres">
      <dgm:prSet presAssocID="{B48B58A0-763B-45F0-BB20-A9345842FBAE}" presName="hierChild5" presStyleCnt="0"/>
      <dgm:spPr/>
    </dgm:pt>
    <dgm:pt modelId="{90576097-138A-42ED-B981-34CECEBF8459}" type="pres">
      <dgm:prSet presAssocID="{7D98439F-3BF2-490E-95F2-159B6F6E6DCD}" presName="Name37" presStyleLbl="parChTrans1D2" presStyleIdx="3" presStyleCnt="5"/>
      <dgm:spPr/>
    </dgm:pt>
    <dgm:pt modelId="{C3E6A603-1138-4702-AB03-9E2272E6785F}" type="pres">
      <dgm:prSet presAssocID="{839B3B80-A62C-44F6-AFB1-55E394C7A6FF}" presName="hierRoot2" presStyleCnt="0">
        <dgm:presLayoutVars>
          <dgm:hierBranch val="init"/>
        </dgm:presLayoutVars>
      </dgm:prSet>
      <dgm:spPr/>
    </dgm:pt>
    <dgm:pt modelId="{2D7452D7-4889-435E-8044-70F0FC8BC5C0}" type="pres">
      <dgm:prSet presAssocID="{839B3B80-A62C-44F6-AFB1-55E394C7A6FF}" presName="rootComposite" presStyleCnt="0"/>
      <dgm:spPr/>
    </dgm:pt>
    <dgm:pt modelId="{1A560184-1415-4B67-9485-966BD4C6AF4F}" type="pres">
      <dgm:prSet presAssocID="{839B3B80-A62C-44F6-AFB1-55E394C7A6FF}" presName="rootText" presStyleLbl="node2" presStyleIdx="3" presStyleCnt="5" custScaleX="129341" custScaleY="71967" custLinFactNeighborY="29146">
        <dgm:presLayoutVars>
          <dgm:chPref val="3"/>
        </dgm:presLayoutVars>
      </dgm:prSet>
      <dgm:spPr>
        <a:prstGeom prst="roundRect">
          <a:avLst/>
        </a:prstGeom>
      </dgm:spPr>
    </dgm:pt>
    <dgm:pt modelId="{AB4CFF39-E753-4159-8B68-2CF58F1CE011}" type="pres">
      <dgm:prSet presAssocID="{839B3B80-A62C-44F6-AFB1-55E394C7A6FF}" presName="rootConnector" presStyleLbl="node2" presStyleIdx="3" presStyleCnt="5"/>
      <dgm:spPr/>
    </dgm:pt>
    <dgm:pt modelId="{75A7EC16-761E-44A9-A4C1-52BA7856B99E}" type="pres">
      <dgm:prSet presAssocID="{839B3B80-A62C-44F6-AFB1-55E394C7A6FF}" presName="hierChild4" presStyleCnt="0"/>
      <dgm:spPr/>
    </dgm:pt>
    <dgm:pt modelId="{3E0D62DF-6B1C-4101-9230-D0AE72C0AFA6}" type="pres">
      <dgm:prSet presAssocID="{70F2625E-0285-4841-98CB-C69513E80AFC}" presName="Name37" presStyleLbl="parChTrans1D3" presStyleIdx="12" presStyleCnt="19"/>
      <dgm:spPr/>
    </dgm:pt>
    <dgm:pt modelId="{BDED4862-C284-441E-8D6D-10E35C7B614A}" type="pres">
      <dgm:prSet presAssocID="{AAF8D03D-C4DE-40A5-B529-4791BF3792AB}" presName="hierRoot2" presStyleCnt="0">
        <dgm:presLayoutVars>
          <dgm:hierBranch val="init"/>
        </dgm:presLayoutVars>
      </dgm:prSet>
      <dgm:spPr/>
    </dgm:pt>
    <dgm:pt modelId="{16B11D4C-DDD9-4372-A323-2D331E0A2684}" type="pres">
      <dgm:prSet presAssocID="{AAF8D03D-C4DE-40A5-B529-4791BF3792AB}" presName="rootComposite" presStyleCnt="0"/>
      <dgm:spPr/>
    </dgm:pt>
    <dgm:pt modelId="{68913A8F-88EB-4ECF-B805-B6785D0DD88E}" type="pres">
      <dgm:prSet presAssocID="{AAF8D03D-C4DE-40A5-B529-4791BF3792AB}" presName="rootText" presStyleLbl="node3" presStyleIdx="12" presStyleCnt="19" custScaleX="121717" custScaleY="76050" custLinFactNeighborY="29146">
        <dgm:presLayoutVars>
          <dgm:chPref val="3"/>
        </dgm:presLayoutVars>
      </dgm:prSet>
      <dgm:spPr>
        <a:prstGeom prst="roundRect">
          <a:avLst/>
        </a:prstGeom>
      </dgm:spPr>
    </dgm:pt>
    <dgm:pt modelId="{B282C312-C6F6-40CC-8952-1749AC0271FB}" type="pres">
      <dgm:prSet presAssocID="{AAF8D03D-C4DE-40A5-B529-4791BF3792AB}" presName="rootConnector" presStyleLbl="node3" presStyleIdx="12" presStyleCnt="19"/>
      <dgm:spPr/>
    </dgm:pt>
    <dgm:pt modelId="{0864A75D-C1F2-4B4D-A31C-F3A3AF3C0FDD}" type="pres">
      <dgm:prSet presAssocID="{AAF8D03D-C4DE-40A5-B529-4791BF3792AB}" presName="hierChild4" presStyleCnt="0"/>
      <dgm:spPr/>
    </dgm:pt>
    <dgm:pt modelId="{93F6FD0F-A24F-44E6-A83B-9D5C4FA26F5A}" type="pres">
      <dgm:prSet presAssocID="{AAF8D03D-C4DE-40A5-B529-4791BF3792AB}" presName="hierChild5" presStyleCnt="0"/>
      <dgm:spPr/>
    </dgm:pt>
    <dgm:pt modelId="{819AC29D-9BB1-43F7-81C8-E40CD81AE046}" type="pres">
      <dgm:prSet presAssocID="{360FD0E2-FCEB-432E-B760-853C3798F3D8}" presName="Name37" presStyleLbl="parChTrans1D3" presStyleIdx="13" presStyleCnt="19"/>
      <dgm:spPr/>
    </dgm:pt>
    <dgm:pt modelId="{74576CA0-DDCF-4A36-A195-5AA0DACA4770}" type="pres">
      <dgm:prSet presAssocID="{894E9240-BC41-4276-8810-788C0F0556D9}" presName="hierRoot2" presStyleCnt="0">
        <dgm:presLayoutVars>
          <dgm:hierBranch val="init"/>
        </dgm:presLayoutVars>
      </dgm:prSet>
      <dgm:spPr/>
    </dgm:pt>
    <dgm:pt modelId="{D832D2D6-F063-4920-99B6-F054E462E1F6}" type="pres">
      <dgm:prSet presAssocID="{894E9240-BC41-4276-8810-788C0F0556D9}" presName="rootComposite" presStyleCnt="0"/>
      <dgm:spPr/>
    </dgm:pt>
    <dgm:pt modelId="{4A9EEA85-091C-4897-836A-AF8247838241}" type="pres">
      <dgm:prSet presAssocID="{894E9240-BC41-4276-8810-788C0F0556D9}" presName="rootText" presStyleLbl="node3" presStyleIdx="13" presStyleCnt="19" custScaleX="121717" custScaleY="76050" custLinFactNeighborY="29146">
        <dgm:presLayoutVars>
          <dgm:chPref val="3"/>
        </dgm:presLayoutVars>
      </dgm:prSet>
      <dgm:spPr>
        <a:prstGeom prst="roundRect">
          <a:avLst/>
        </a:prstGeom>
      </dgm:spPr>
    </dgm:pt>
    <dgm:pt modelId="{AFA22423-5A6D-4A78-98F3-38C8433AE929}" type="pres">
      <dgm:prSet presAssocID="{894E9240-BC41-4276-8810-788C0F0556D9}" presName="rootConnector" presStyleLbl="node3" presStyleIdx="13" presStyleCnt="19"/>
      <dgm:spPr/>
    </dgm:pt>
    <dgm:pt modelId="{14F8DD8F-885F-42E0-9620-BECF5284F2ED}" type="pres">
      <dgm:prSet presAssocID="{894E9240-BC41-4276-8810-788C0F0556D9}" presName="hierChild4" presStyleCnt="0"/>
      <dgm:spPr/>
    </dgm:pt>
    <dgm:pt modelId="{0FCF696B-0181-47E5-A02B-7F89AC90DECB}" type="pres">
      <dgm:prSet presAssocID="{894E9240-BC41-4276-8810-788C0F0556D9}" presName="hierChild5" presStyleCnt="0"/>
      <dgm:spPr/>
    </dgm:pt>
    <dgm:pt modelId="{DF2A891B-B7AD-410A-AF47-D81D3CE8D57D}" type="pres">
      <dgm:prSet presAssocID="{C9B16315-20DF-4524-8F79-384B2F572F29}" presName="Name37" presStyleLbl="parChTrans1D3" presStyleIdx="14" presStyleCnt="19"/>
      <dgm:spPr/>
    </dgm:pt>
    <dgm:pt modelId="{DD89A669-9F4D-478A-9DC6-60F03B915306}" type="pres">
      <dgm:prSet presAssocID="{A92462F7-1E79-4553-A0D7-EE930ACF6EAB}" presName="hierRoot2" presStyleCnt="0">
        <dgm:presLayoutVars>
          <dgm:hierBranch val="init"/>
        </dgm:presLayoutVars>
      </dgm:prSet>
      <dgm:spPr/>
    </dgm:pt>
    <dgm:pt modelId="{0D02FC48-39DA-4124-B4E8-E5AF0F3E25D7}" type="pres">
      <dgm:prSet presAssocID="{A92462F7-1E79-4553-A0D7-EE930ACF6EAB}" presName="rootComposite" presStyleCnt="0"/>
      <dgm:spPr/>
    </dgm:pt>
    <dgm:pt modelId="{C5DDA8E2-8753-4A39-85D6-B7F081308A51}" type="pres">
      <dgm:prSet presAssocID="{A92462F7-1E79-4553-A0D7-EE930ACF6EAB}" presName="rootText" presStyleLbl="node3" presStyleIdx="14" presStyleCnt="19" custScaleX="121717" custScaleY="76050" custLinFactNeighborY="29146">
        <dgm:presLayoutVars>
          <dgm:chPref val="3"/>
        </dgm:presLayoutVars>
      </dgm:prSet>
      <dgm:spPr>
        <a:prstGeom prst="roundRect">
          <a:avLst/>
        </a:prstGeom>
      </dgm:spPr>
    </dgm:pt>
    <dgm:pt modelId="{F6343291-5F38-4E99-8378-DC0CB025756A}" type="pres">
      <dgm:prSet presAssocID="{A92462F7-1E79-4553-A0D7-EE930ACF6EAB}" presName="rootConnector" presStyleLbl="node3" presStyleIdx="14" presStyleCnt="19"/>
      <dgm:spPr/>
    </dgm:pt>
    <dgm:pt modelId="{E7E2C6E9-4961-4F83-954F-D1746925FFB1}" type="pres">
      <dgm:prSet presAssocID="{A92462F7-1E79-4553-A0D7-EE930ACF6EAB}" presName="hierChild4" presStyleCnt="0"/>
      <dgm:spPr/>
    </dgm:pt>
    <dgm:pt modelId="{1CF03F5D-2434-4C9D-BE17-836A3425F40A}" type="pres">
      <dgm:prSet presAssocID="{A92462F7-1E79-4553-A0D7-EE930ACF6EAB}" presName="hierChild5" presStyleCnt="0"/>
      <dgm:spPr/>
    </dgm:pt>
    <dgm:pt modelId="{56EEC0C4-BD25-456B-BC2F-551042857418}" type="pres">
      <dgm:prSet presAssocID="{E6BF31B5-9192-4C1D-89F5-4C2E9D51816E}" presName="Name37" presStyleLbl="parChTrans1D3" presStyleIdx="15" presStyleCnt="19"/>
      <dgm:spPr/>
    </dgm:pt>
    <dgm:pt modelId="{F9A37AFA-D440-4434-A846-5ED4AA3FEE32}" type="pres">
      <dgm:prSet presAssocID="{F5F3A8E7-7D37-4AD2-963A-2ED8CCAAB9C1}" presName="hierRoot2" presStyleCnt="0">
        <dgm:presLayoutVars>
          <dgm:hierBranch val="init"/>
        </dgm:presLayoutVars>
      </dgm:prSet>
      <dgm:spPr/>
    </dgm:pt>
    <dgm:pt modelId="{1C4C24B8-67A3-4C3A-830B-317A00749271}" type="pres">
      <dgm:prSet presAssocID="{F5F3A8E7-7D37-4AD2-963A-2ED8CCAAB9C1}" presName="rootComposite" presStyleCnt="0"/>
      <dgm:spPr/>
    </dgm:pt>
    <dgm:pt modelId="{B861014C-D577-436D-B008-6380A38A6AAD}" type="pres">
      <dgm:prSet presAssocID="{F5F3A8E7-7D37-4AD2-963A-2ED8CCAAB9C1}" presName="rootText" presStyleLbl="node3" presStyleIdx="15" presStyleCnt="19" custScaleX="119245" custScaleY="74720">
        <dgm:presLayoutVars>
          <dgm:chPref val="3"/>
        </dgm:presLayoutVars>
      </dgm:prSet>
      <dgm:spPr>
        <a:prstGeom prst="roundRect">
          <a:avLst/>
        </a:prstGeom>
      </dgm:spPr>
    </dgm:pt>
    <dgm:pt modelId="{1CE9A695-2921-4F96-AD4D-715882D77727}" type="pres">
      <dgm:prSet presAssocID="{F5F3A8E7-7D37-4AD2-963A-2ED8CCAAB9C1}" presName="rootConnector" presStyleLbl="node3" presStyleIdx="15" presStyleCnt="19"/>
      <dgm:spPr/>
    </dgm:pt>
    <dgm:pt modelId="{91DF7FB1-0A95-4651-86CF-9D87D6FD8373}" type="pres">
      <dgm:prSet presAssocID="{F5F3A8E7-7D37-4AD2-963A-2ED8CCAAB9C1}" presName="hierChild4" presStyleCnt="0"/>
      <dgm:spPr/>
    </dgm:pt>
    <dgm:pt modelId="{389C290F-073F-4179-A561-9707EF49E4D2}" type="pres">
      <dgm:prSet presAssocID="{F5F3A8E7-7D37-4AD2-963A-2ED8CCAAB9C1}" presName="hierChild5" presStyleCnt="0"/>
      <dgm:spPr/>
    </dgm:pt>
    <dgm:pt modelId="{012FC79F-E9E7-448B-A95D-E55F227A8733}" type="pres">
      <dgm:prSet presAssocID="{839B3B80-A62C-44F6-AFB1-55E394C7A6FF}" presName="hierChild5" presStyleCnt="0"/>
      <dgm:spPr/>
    </dgm:pt>
    <dgm:pt modelId="{517FE689-9D4C-4E22-9A1D-88F67F5E8A3E}" type="pres">
      <dgm:prSet presAssocID="{DF53EC80-8298-4229-9166-B515A4727A09}" presName="Name37" presStyleLbl="parChTrans1D2" presStyleIdx="4" presStyleCnt="5"/>
      <dgm:spPr/>
    </dgm:pt>
    <dgm:pt modelId="{75634B2F-A962-4619-81CB-E3D7715A5A36}" type="pres">
      <dgm:prSet presAssocID="{4473607E-7A86-4369-9E72-7092F373FAAF}" presName="hierRoot2" presStyleCnt="0">
        <dgm:presLayoutVars>
          <dgm:hierBranch val="init"/>
        </dgm:presLayoutVars>
      </dgm:prSet>
      <dgm:spPr/>
    </dgm:pt>
    <dgm:pt modelId="{E26BAAF4-230F-4685-B1B6-20B667172F54}" type="pres">
      <dgm:prSet presAssocID="{4473607E-7A86-4369-9E72-7092F373FAAF}" presName="rootComposite" presStyleCnt="0"/>
      <dgm:spPr/>
    </dgm:pt>
    <dgm:pt modelId="{965B018C-CC01-43F8-A68C-FBB4E4390887}" type="pres">
      <dgm:prSet presAssocID="{4473607E-7A86-4369-9E72-7092F373FAAF}" presName="rootText" presStyleLbl="node2" presStyleIdx="4" presStyleCnt="5" custScaleX="129341" custScaleY="71967" custLinFactNeighborY="29146">
        <dgm:presLayoutVars>
          <dgm:chPref val="3"/>
        </dgm:presLayoutVars>
      </dgm:prSet>
      <dgm:spPr>
        <a:prstGeom prst="roundRect">
          <a:avLst/>
        </a:prstGeom>
      </dgm:spPr>
    </dgm:pt>
    <dgm:pt modelId="{D91D5A0A-77E8-49CF-8F76-75FE32833A96}" type="pres">
      <dgm:prSet presAssocID="{4473607E-7A86-4369-9E72-7092F373FAAF}" presName="rootConnector" presStyleLbl="node2" presStyleIdx="4" presStyleCnt="5"/>
      <dgm:spPr/>
    </dgm:pt>
    <dgm:pt modelId="{D7F59413-7D7D-4657-8B74-59B2A99FE114}" type="pres">
      <dgm:prSet presAssocID="{4473607E-7A86-4369-9E72-7092F373FAAF}" presName="hierChild4" presStyleCnt="0"/>
      <dgm:spPr/>
    </dgm:pt>
    <dgm:pt modelId="{82657747-629C-489F-920A-BC78337DD6BE}" type="pres">
      <dgm:prSet presAssocID="{796202DA-1EA4-4A4D-9E89-14E21D67CD01}" presName="Name37" presStyleLbl="parChTrans1D3" presStyleIdx="16" presStyleCnt="19"/>
      <dgm:spPr/>
    </dgm:pt>
    <dgm:pt modelId="{FFE62E6A-51D3-4C6D-B1B0-3EB8547B6164}" type="pres">
      <dgm:prSet presAssocID="{FD9856EA-82A3-4714-8329-95CB7D06CCD2}" presName="hierRoot2" presStyleCnt="0">
        <dgm:presLayoutVars>
          <dgm:hierBranch val="init"/>
        </dgm:presLayoutVars>
      </dgm:prSet>
      <dgm:spPr/>
    </dgm:pt>
    <dgm:pt modelId="{A5A45594-42E5-4DA1-A24D-73CDC222775C}" type="pres">
      <dgm:prSet presAssocID="{FD9856EA-82A3-4714-8329-95CB7D06CCD2}" presName="rootComposite" presStyleCnt="0"/>
      <dgm:spPr/>
    </dgm:pt>
    <dgm:pt modelId="{EEFE379C-07C6-403D-85F2-173D24AD38AB}" type="pres">
      <dgm:prSet presAssocID="{FD9856EA-82A3-4714-8329-95CB7D06CCD2}" presName="rootText" presStyleLbl="node3" presStyleIdx="16" presStyleCnt="19" custScaleX="110253" custScaleY="76050" custLinFactNeighborY="29146">
        <dgm:presLayoutVars>
          <dgm:chPref val="3"/>
        </dgm:presLayoutVars>
      </dgm:prSet>
      <dgm:spPr>
        <a:prstGeom prst="roundRect">
          <a:avLst/>
        </a:prstGeom>
      </dgm:spPr>
    </dgm:pt>
    <dgm:pt modelId="{9C4FDE64-3181-47F5-A05C-C0BDADA5595F}" type="pres">
      <dgm:prSet presAssocID="{FD9856EA-82A3-4714-8329-95CB7D06CCD2}" presName="rootConnector" presStyleLbl="node3" presStyleIdx="16" presStyleCnt="19"/>
      <dgm:spPr/>
    </dgm:pt>
    <dgm:pt modelId="{6769A786-68FA-4D2F-9E7E-6624DD4C1BB7}" type="pres">
      <dgm:prSet presAssocID="{FD9856EA-82A3-4714-8329-95CB7D06CCD2}" presName="hierChild4" presStyleCnt="0"/>
      <dgm:spPr/>
    </dgm:pt>
    <dgm:pt modelId="{CA4654AE-F951-474B-A41F-3024F5FB975C}" type="pres">
      <dgm:prSet presAssocID="{FD9856EA-82A3-4714-8329-95CB7D06CCD2}" presName="hierChild5" presStyleCnt="0"/>
      <dgm:spPr/>
    </dgm:pt>
    <dgm:pt modelId="{E371A0F8-64B7-4DB3-BDEF-D747080DD6C7}" type="pres">
      <dgm:prSet presAssocID="{B82116C6-FAB2-4F40-96C5-5E985C42611C}" presName="Name37" presStyleLbl="parChTrans1D3" presStyleIdx="17" presStyleCnt="19"/>
      <dgm:spPr/>
    </dgm:pt>
    <dgm:pt modelId="{44DFB679-2D59-49D4-A04F-BB532DD91053}" type="pres">
      <dgm:prSet presAssocID="{D901AA91-4504-4E02-B188-8DDB165DA56B}" presName="hierRoot2" presStyleCnt="0">
        <dgm:presLayoutVars>
          <dgm:hierBranch val="init"/>
        </dgm:presLayoutVars>
      </dgm:prSet>
      <dgm:spPr/>
    </dgm:pt>
    <dgm:pt modelId="{25F4FF1F-33BB-417C-801B-CCDED4353C6C}" type="pres">
      <dgm:prSet presAssocID="{D901AA91-4504-4E02-B188-8DDB165DA56B}" presName="rootComposite" presStyleCnt="0"/>
      <dgm:spPr/>
    </dgm:pt>
    <dgm:pt modelId="{4981C410-1D2C-4596-B8B8-AFE1D1AE217D}" type="pres">
      <dgm:prSet presAssocID="{D901AA91-4504-4E02-B188-8DDB165DA56B}" presName="rootText" presStyleLbl="node3" presStyleIdx="17" presStyleCnt="19" custScaleX="110253" custScaleY="76050" custLinFactNeighborY="29146">
        <dgm:presLayoutVars>
          <dgm:chPref val="3"/>
        </dgm:presLayoutVars>
      </dgm:prSet>
      <dgm:spPr>
        <a:prstGeom prst="roundRect">
          <a:avLst/>
        </a:prstGeom>
      </dgm:spPr>
    </dgm:pt>
    <dgm:pt modelId="{A3350041-B523-44CF-92F2-5DEDAE886041}" type="pres">
      <dgm:prSet presAssocID="{D901AA91-4504-4E02-B188-8DDB165DA56B}" presName="rootConnector" presStyleLbl="node3" presStyleIdx="17" presStyleCnt="19"/>
      <dgm:spPr/>
    </dgm:pt>
    <dgm:pt modelId="{8C91AA36-FDD5-4861-BB63-8CE8DA1FC815}" type="pres">
      <dgm:prSet presAssocID="{D901AA91-4504-4E02-B188-8DDB165DA56B}" presName="hierChild4" presStyleCnt="0"/>
      <dgm:spPr/>
    </dgm:pt>
    <dgm:pt modelId="{C93FAB37-0FC9-43A0-9B5E-38A09E81D80A}" type="pres">
      <dgm:prSet presAssocID="{D901AA91-4504-4E02-B188-8DDB165DA56B}" presName="hierChild5" presStyleCnt="0"/>
      <dgm:spPr/>
    </dgm:pt>
    <dgm:pt modelId="{B71CC9AE-2F87-47E1-8E20-D1A007FD6C89}" type="pres">
      <dgm:prSet presAssocID="{0DBEBE0D-6BBC-4BE0-AA20-70169686B208}" presName="Name37" presStyleLbl="parChTrans1D3" presStyleIdx="18" presStyleCnt="19"/>
      <dgm:spPr/>
    </dgm:pt>
    <dgm:pt modelId="{9D637157-8CA9-444D-99CB-5F4B88536132}" type="pres">
      <dgm:prSet presAssocID="{FD1451E0-FE4A-4AB4-A9F2-003F5DA547B7}" presName="hierRoot2" presStyleCnt="0">
        <dgm:presLayoutVars>
          <dgm:hierBranch val="init"/>
        </dgm:presLayoutVars>
      </dgm:prSet>
      <dgm:spPr/>
    </dgm:pt>
    <dgm:pt modelId="{B5665159-5052-4B20-A928-94D297843E00}" type="pres">
      <dgm:prSet presAssocID="{FD1451E0-FE4A-4AB4-A9F2-003F5DA547B7}" presName="rootComposite" presStyleCnt="0"/>
      <dgm:spPr/>
    </dgm:pt>
    <dgm:pt modelId="{24155AF4-0111-4E1B-A78B-3AE7AF95CC43}" type="pres">
      <dgm:prSet presAssocID="{FD1451E0-FE4A-4AB4-A9F2-003F5DA547B7}" presName="rootText" presStyleLbl="node3" presStyleIdx="18" presStyleCnt="19" custScaleX="110253" custScaleY="76050" custLinFactNeighborY="29146">
        <dgm:presLayoutVars>
          <dgm:chPref val="3"/>
        </dgm:presLayoutVars>
      </dgm:prSet>
      <dgm:spPr>
        <a:prstGeom prst="roundRect">
          <a:avLst/>
        </a:prstGeom>
      </dgm:spPr>
    </dgm:pt>
    <dgm:pt modelId="{2F2B6914-24D4-4044-A40B-340BF0ACE7C4}" type="pres">
      <dgm:prSet presAssocID="{FD1451E0-FE4A-4AB4-A9F2-003F5DA547B7}" presName="rootConnector" presStyleLbl="node3" presStyleIdx="18" presStyleCnt="19"/>
      <dgm:spPr/>
    </dgm:pt>
    <dgm:pt modelId="{549E84AE-6984-44FA-B282-052A41C34CD4}" type="pres">
      <dgm:prSet presAssocID="{FD1451E0-FE4A-4AB4-A9F2-003F5DA547B7}" presName="hierChild4" presStyleCnt="0"/>
      <dgm:spPr/>
    </dgm:pt>
    <dgm:pt modelId="{3D933144-BD7C-40A8-83B4-C33EB623CA92}" type="pres">
      <dgm:prSet presAssocID="{FD1451E0-FE4A-4AB4-A9F2-003F5DA547B7}" presName="hierChild5" presStyleCnt="0"/>
      <dgm:spPr/>
    </dgm:pt>
    <dgm:pt modelId="{852946A8-41A6-4756-B7FD-021B2F1C7BE3}" type="pres">
      <dgm:prSet presAssocID="{4473607E-7A86-4369-9E72-7092F373FAAF}" presName="hierChild5" presStyleCnt="0"/>
      <dgm:spPr/>
    </dgm:pt>
    <dgm:pt modelId="{DE0C1B77-9A8E-4E9F-A66F-045B8B13A403}" type="pres">
      <dgm:prSet presAssocID="{B43C35BE-E763-4129-8C36-C8D4AB8B3AAC}" presName="hierChild3" presStyleCnt="0"/>
      <dgm:spPr/>
    </dgm:pt>
  </dgm:ptLst>
  <dgm:cxnLst>
    <dgm:cxn modelId="{816BC205-1D9F-47EE-B1CA-162789B99CF4}" type="presOf" srcId="{F7E616A1-60BC-4967-88C5-DCB5B40562B3}" destId="{C7295390-89A3-490B-B3BA-1B181D61BD6A}" srcOrd="0" destOrd="0" presId="urn:microsoft.com/office/officeart/2005/8/layout/orgChart1"/>
    <dgm:cxn modelId="{74E85308-5652-48E9-8693-ACA8E56F8857}" type="presOf" srcId="{C4187D38-C532-45A7-A19F-5095634B7E0B}" destId="{DCBC7005-5C40-494D-9A53-457948B0B6A4}" srcOrd="0" destOrd="0" presId="urn:microsoft.com/office/officeart/2005/8/layout/orgChart1"/>
    <dgm:cxn modelId="{ECB00D11-9A21-4E80-B107-D367FBFCD5AF}" type="presOf" srcId="{3673E227-1A95-4913-801B-D2C88D80B90E}" destId="{C5283E8B-EB2E-422D-9AD3-95B83313CE02}" srcOrd="0" destOrd="0" presId="urn:microsoft.com/office/officeart/2005/8/layout/orgChart1"/>
    <dgm:cxn modelId="{0C57EC13-BEC6-4809-955E-C84DCA4721C2}" type="presOf" srcId="{36106E04-5842-4595-A120-CDFC99AC48BB}" destId="{86A36676-BE37-499B-B2AE-9AE3158ED6FB}" srcOrd="0" destOrd="0" presId="urn:microsoft.com/office/officeart/2005/8/layout/orgChart1"/>
    <dgm:cxn modelId="{7B88861F-827B-4D1E-BD39-A890E06E9A55}" srcId="{4473607E-7A86-4369-9E72-7092F373FAAF}" destId="{FD9856EA-82A3-4714-8329-95CB7D06CCD2}" srcOrd="0" destOrd="0" parTransId="{796202DA-1EA4-4A4D-9E89-14E21D67CD01}" sibTransId="{316F4D86-D189-41F3-A524-A88061717E6A}"/>
    <dgm:cxn modelId="{1308DF21-F1EF-4C92-9765-B11935168237}" srcId="{9F31E599-D403-42CA-A442-A49BB6FFC577}" destId="{BE463324-F547-4413-A0B9-B26ADA1CAFD8}" srcOrd="0" destOrd="0" parTransId="{6F4A2A38-6183-45BD-88F0-851538D2610E}" sibTransId="{4517D3F5-5F4F-45F5-8733-823E3D8B0356}"/>
    <dgm:cxn modelId="{2006F221-5C51-41DC-B57B-54C868DB3434}" type="presOf" srcId="{F4BA82B6-68A9-4A9D-BA80-B3E0D6E4770F}" destId="{9FDFB4BA-DEDD-4FD9-A51B-6A0533181B4B}" srcOrd="1" destOrd="0" presId="urn:microsoft.com/office/officeart/2005/8/layout/orgChart1"/>
    <dgm:cxn modelId="{9DF3C926-20FA-4ED0-89E4-8C25A88CEF70}" srcId="{9F31E599-D403-42CA-A442-A49BB6FFC577}" destId="{F2895A28-19D0-4BDF-BBD4-889D547C0D02}" srcOrd="3" destOrd="0" parTransId="{099AC019-3288-4E0E-9D85-241AD6A71747}" sibTransId="{379E5527-053C-44E9-BF9D-C20B3DCD39DA}"/>
    <dgm:cxn modelId="{025F3E27-9147-42F0-A23A-4153AA6DAE39}" type="presOf" srcId="{F5F3A8E7-7D37-4AD2-963A-2ED8CCAAB9C1}" destId="{1CE9A695-2921-4F96-AD4D-715882D77727}" srcOrd="1" destOrd="0" presId="urn:microsoft.com/office/officeart/2005/8/layout/orgChart1"/>
    <dgm:cxn modelId="{DBA1942B-F807-4BAD-BC33-F8FFE68F4638}" srcId="{A488DCBE-DF51-48A3-93C7-ACA9622CACA3}" destId="{B43C35BE-E763-4129-8C36-C8D4AB8B3AAC}" srcOrd="0" destOrd="0" parTransId="{FD3DDF82-06DE-41F1-AD8C-25F8559711CA}" sibTransId="{A1D8BAB2-49AC-4225-B918-4B68EED7411D}"/>
    <dgm:cxn modelId="{CBBB1E37-346A-44A7-BCC2-ECC4D628815D}" srcId="{9F31E599-D403-42CA-A442-A49BB6FFC577}" destId="{3F50827D-F046-4644-BF76-77CB2B687DDC}" srcOrd="1" destOrd="0" parTransId="{713C5A20-47F0-495A-BC0E-E0D4F1078274}" sibTransId="{74989CA8-912C-4F55-B988-61403807928C}"/>
    <dgm:cxn modelId="{02BB593B-63FB-4258-8547-7DE8A3298FD3}" type="presOf" srcId="{9E7B6160-1F6D-48DB-8531-F5C59DE3D94D}" destId="{09766811-4529-42C2-8D8B-C5249DB85276}" srcOrd="0" destOrd="0" presId="urn:microsoft.com/office/officeart/2005/8/layout/orgChart1"/>
    <dgm:cxn modelId="{BB94E23E-54DE-490E-ADC1-7B812FB2E31F}" type="presOf" srcId="{894E9240-BC41-4276-8810-788C0F0556D9}" destId="{AFA22423-5A6D-4A78-98F3-38C8433AE929}" srcOrd="1" destOrd="0" presId="urn:microsoft.com/office/officeart/2005/8/layout/orgChart1"/>
    <dgm:cxn modelId="{4AFFF83E-9DE3-437E-B4CA-595FB8955218}" type="presOf" srcId="{BBA9E30A-024A-46DA-84DD-07AA645DBC46}" destId="{035156A5-FA7F-43E7-8D9C-78B6552C1218}" srcOrd="1" destOrd="0" presId="urn:microsoft.com/office/officeart/2005/8/layout/orgChart1"/>
    <dgm:cxn modelId="{2AAE825C-06B2-4142-A0A3-0C3C231F698D}" srcId="{B48B58A0-763B-45F0-BB20-A9345842FBAE}" destId="{481150D2-F993-4ED5-88F5-A33FFF832A4E}" srcOrd="0" destOrd="0" parTransId="{C4187D38-C532-45A7-A19F-5095634B7E0B}" sibTransId="{3567E7F9-EB86-482A-B0AC-5B31166D1308}"/>
    <dgm:cxn modelId="{93413E5E-2BD0-462A-835D-346AA95F126D}" type="presOf" srcId="{A9B6EED0-1B8B-45F3-B86F-0AD5CBE59C2F}" destId="{8E6CD7F3-1C6C-4CA4-87F9-6692F2DA74B6}" srcOrd="1" destOrd="0" presId="urn:microsoft.com/office/officeart/2005/8/layout/orgChart1"/>
    <dgm:cxn modelId="{E042535F-9F08-4564-87A5-0EAC90C4D5CC}" type="presOf" srcId="{A92462F7-1E79-4553-A0D7-EE930ACF6EAB}" destId="{C5DDA8E2-8753-4A39-85D6-B7F081308A51}" srcOrd="0" destOrd="0" presId="urn:microsoft.com/office/officeart/2005/8/layout/orgChart1"/>
    <dgm:cxn modelId="{94BE0662-9CD8-4E9B-BE11-CF510FF48E52}" type="presOf" srcId="{F4BA82B6-68A9-4A9D-BA80-B3E0D6E4770F}" destId="{31DE3044-B5C3-488E-919D-36D62EB696AB}" srcOrd="0" destOrd="0" presId="urn:microsoft.com/office/officeart/2005/8/layout/orgChart1"/>
    <dgm:cxn modelId="{6A8EFF42-654B-4FF5-AC87-8ACFB398B318}" type="presOf" srcId="{A488DCBE-DF51-48A3-93C7-ACA9622CACA3}" destId="{CBDD09D7-58C0-4F13-9C0D-02EA9D46C85A}" srcOrd="0" destOrd="0" presId="urn:microsoft.com/office/officeart/2005/8/layout/orgChart1"/>
    <dgm:cxn modelId="{08430263-A6A4-444C-8B55-A48F3837E4D4}" type="presOf" srcId="{BE463324-F547-4413-A0B9-B26ADA1CAFD8}" destId="{6FA0B589-914C-4362-BCC0-3B5111119526}" srcOrd="0" destOrd="0" presId="urn:microsoft.com/office/officeart/2005/8/layout/orgChart1"/>
    <dgm:cxn modelId="{597B6643-D7AF-430E-8891-BB60BA29A548}" type="presOf" srcId="{481150D2-F993-4ED5-88F5-A33FFF832A4E}" destId="{5A199E3F-C190-40DC-B4A3-B3F14105BB64}" srcOrd="0" destOrd="0" presId="urn:microsoft.com/office/officeart/2005/8/layout/orgChart1"/>
    <dgm:cxn modelId="{2AA44D63-7076-4BBA-8479-07C0D8EEC5F4}" type="presOf" srcId="{0E7BC518-58DE-42CF-BA3A-D54E28FFDE0B}" destId="{A3BAAB01-E38C-45E7-8B1C-B2956ADE65F1}" srcOrd="0" destOrd="0" presId="urn:microsoft.com/office/officeart/2005/8/layout/orgChart1"/>
    <dgm:cxn modelId="{72BAA743-D663-4B31-9E86-9D0AEC643A44}" type="presOf" srcId="{DF53EC80-8298-4229-9166-B515A4727A09}" destId="{517FE689-9D4C-4E22-9A1D-88F67F5E8A3E}" srcOrd="0" destOrd="0" presId="urn:microsoft.com/office/officeart/2005/8/layout/orgChart1"/>
    <dgm:cxn modelId="{E3A2D063-C90F-4A84-858D-5A7EFA40B295}" srcId="{B48B58A0-763B-45F0-BB20-A9345842FBAE}" destId="{639254D9-4706-474F-8865-DBCB3880B17B}" srcOrd="1" destOrd="0" parTransId="{3518CE36-1966-4170-AFBD-8CE58D2B8A57}" sibTransId="{25084D11-8E32-4C3C-A7E4-88FDA3904F75}"/>
    <dgm:cxn modelId="{78807467-7809-4DA4-82DC-1EC187DA2D93}" srcId="{839B3B80-A62C-44F6-AFB1-55E394C7A6FF}" destId="{F5F3A8E7-7D37-4AD2-963A-2ED8CCAAB9C1}" srcOrd="3" destOrd="0" parTransId="{E6BF31B5-9192-4C1D-89F5-4C2E9D51816E}" sibTransId="{7198FAB3-5AC5-46C1-A586-69353513E639}"/>
    <dgm:cxn modelId="{07EBE047-50A2-42F6-98E3-68424386D92A}" srcId="{9F31E599-D403-42CA-A442-A49BB6FFC577}" destId="{0E7BC518-58DE-42CF-BA3A-D54E28FFDE0B}" srcOrd="2" destOrd="0" parTransId="{9E7B6160-1F6D-48DB-8531-F5C59DE3D94D}" sibTransId="{7FBACB9E-C5AB-4BFB-BC9A-323D8064E7D5}"/>
    <dgm:cxn modelId="{647E7D48-3EE3-4B36-9AE6-D465F69AF357}" srcId="{B43C35BE-E763-4129-8C36-C8D4AB8B3AAC}" destId="{4473607E-7A86-4369-9E72-7092F373FAAF}" srcOrd="4" destOrd="0" parTransId="{DF53EC80-8298-4229-9166-B515A4727A09}" sibTransId="{BC51B315-CFBE-4A64-95C3-C32FB106FB51}"/>
    <dgm:cxn modelId="{9FEEAE48-6ABE-4FD6-A04F-A07BD84BF101}" type="presOf" srcId="{5AB45F40-CFA0-4EBB-9EFA-972AF727998A}" destId="{332E6461-126F-450B-A74D-C9359CC9BCAF}" srcOrd="1" destOrd="0" presId="urn:microsoft.com/office/officeart/2005/8/layout/orgChart1"/>
    <dgm:cxn modelId="{A677D068-F42C-4A4A-BEB3-77A04066732B}" type="presOf" srcId="{FD9856EA-82A3-4714-8329-95CB7D06CCD2}" destId="{9C4FDE64-3181-47F5-A05C-C0BDADA5595F}" srcOrd="1" destOrd="0" presId="urn:microsoft.com/office/officeart/2005/8/layout/orgChart1"/>
    <dgm:cxn modelId="{14C2304D-AC31-4824-A978-C908564FCE82}" type="presOf" srcId="{A92462F7-1E79-4553-A0D7-EE930ACF6EAB}" destId="{F6343291-5F38-4E99-8378-DC0CB025756A}" srcOrd="1" destOrd="0" presId="urn:microsoft.com/office/officeart/2005/8/layout/orgChart1"/>
    <dgm:cxn modelId="{16D9254E-376F-4F64-8119-15F1218455B5}" type="presOf" srcId="{3518CE36-1966-4170-AFBD-8CE58D2B8A57}" destId="{0493B519-F789-466B-A553-7C1D16FE8A12}" srcOrd="0" destOrd="0" presId="urn:microsoft.com/office/officeart/2005/8/layout/orgChart1"/>
    <dgm:cxn modelId="{946A5E4F-C9B9-43F3-8310-CE703C22FC6D}" srcId="{B43C35BE-E763-4129-8C36-C8D4AB8B3AAC}" destId="{839B3B80-A62C-44F6-AFB1-55E394C7A6FF}" srcOrd="3" destOrd="0" parTransId="{7D98439F-3BF2-490E-95F2-159B6F6E6DCD}" sibTransId="{DA1D16A9-AA67-4862-817E-CDFE203399C2}"/>
    <dgm:cxn modelId="{17141671-4FA2-4362-AE6B-34176F8496D0}" type="presOf" srcId="{FD1451E0-FE4A-4AB4-A9F2-003F5DA547B7}" destId="{24155AF4-0111-4E1B-A78B-3AE7AF95CC43}" srcOrd="0" destOrd="0" presId="urn:microsoft.com/office/officeart/2005/8/layout/orgChart1"/>
    <dgm:cxn modelId="{23C42D51-2ED8-47D0-9271-5BC8BE741476}" srcId="{F7E616A1-60BC-4967-88C5-DCB5B40562B3}" destId="{95BF4CA4-2A9A-4CA9-9596-A5CD41FAE8C6}" srcOrd="1" destOrd="0" parTransId="{36106E04-5842-4595-A120-CDFC99AC48BB}" sibTransId="{A933649E-492F-45B7-9C43-F6395F3DC546}"/>
    <dgm:cxn modelId="{1E1D6273-AAFD-418C-B787-E98A55436363}" type="presOf" srcId="{AAF8D03D-C4DE-40A5-B529-4791BF3792AB}" destId="{68913A8F-88EB-4ECF-B805-B6785D0DD88E}" srcOrd="0" destOrd="0" presId="urn:microsoft.com/office/officeart/2005/8/layout/orgChart1"/>
    <dgm:cxn modelId="{1B7A2755-BB94-43DF-B2EA-6A8BC7396451}" srcId="{4473607E-7A86-4369-9E72-7092F373FAAF}" destId="{D901AA91-4504-4E02-B188-8DDB165DA56B}" srcOrd="1" destOrd="0" parTransId="{B82116C6-FAB2-4F40-96C5-5E985C42611C}" sibTransId="{0B86AA07-B672-478E-971A-0310F4BB0B1C}"/>
    <dgm:cxn modelId="{A9FB5055-99A1-409B-80BA-0BE105F25C86}" type="presOf" srcId="{F5F3A8E7-7D37-4AD2-963A-2ED8CCAAB9C1}" destId="{B861014C-D577-436D-B008-6380A38A6AAD}" srcOrd="0" destOrd="0" presId="urn:microsoft.com/office/officeart/2005/8/layout/orgChart1"/>
    <dgm:cxn modelId="{1060A378-A307-4B0A-A75E-766115B934A2}" type="presOf" srcId="{FD1451E0-FE4A-4AB4-A9F2-003F5DA547B7}" destId="{2F2B6914-24D4-4044-A40B-340BF0ACE7C4}" srcOrd="1" destOrd="0" presId="urn:microsoft.com/office/officeart/2005/8/layout/orgChart1"/>
    <dgm:cxn modelId="{C081D878-804B-4E42-8C1C-439B95C7A2D5}" srcId="{B43C35BE-E763-4129-8C36-C8D4AB8B3AAC}" destId="{B48B58A0-763B-45F0-BB20-A9345842FBAE}" srcOrd="2" destOrd="0" parTransId="{6BF42DA8-FC77-4139-A9A7-99533F0009C4}" sibTransId="{EFE315DB-069D-40BD-971F-43E7DFD9EA89}"/>
    <dgm:cxn modelId="{7BE72F7B-B0C5-4F04-9A62-79BADCED3137}" srcId="{F7E616A1-60BC-4967-88C5-DCB5B40562B3}" destId="{A9B6EED0-1B8B-45F3-B86F-0AD5CBE59C2F}" srcOrd="2" destOrd="0" parTransId="{245BD8B1-6FD1-4D10-979C-55DA2BADC566}" sibTransId="{47FEF6F2-F1F2-4C24-9900-2BB0BA59D373}"/>
    <dgm:cxn modelId="{F0CD177C-57DF-4D44-B99C-F4C5C1E0A96E}" type="presOf" srcId="{9F31E599-D403-42CA-A442-A49BB6FFC577}" destId="{A01D3E78-A189-4B2F-88EC-E8DDD09344A5}" srcOrd="0" destOrd="0" presId="urn:microsoft.com/office/officeart/2005/8/layout/orgChart1"/>
    <dgm:cxn modelId="{44C1457C-FF53-461E-93A0-1C83B36C5665}" srcId="{B48B58A0-763B-45F0-BB20-A9345842FBAE}" destId="{5AB45F40-CFA0-4EBB-9EFA-972AF727998A}" srcOrd="2" destOrd="0" parTransId="{CBFEA9F8-CE3C-42CB-B393-7710827BCBA4}" sibTransId="{A0283600-34B2-4B09-8235-D45C06881D2D}"/>
    <dgm:cxn modelId="{F2CCBA7D-E9B8-4292-86D0-252BC1A96889}" type="presOf" srcId="{AAF8D03D-C4DE-40A5-B529-4791BF3792AB}" destId="{B282C312-C6F6-40CC-8952-1749AC0271FB}" srcOrd="1" destOrd="0" presId="urn:microsoft.com/office/officeart/2005/8/layout/orgChart1"/>
    <dgm:cxn modelId="{036C8080-2A3F-4F75-9945-39E052E11B2B}" type="presOf" srcId="{9F31E599-D403-42CA-A442-A49BB6FFC577}" destId="{182D4006-1763-49BE-A645-5FF58D99A078}" srcOrd="1" destOrd="0" presId="urn:microsoft.com/office/officeart/2005/8/layout/orgChart1"/>
    <dgm:cxn modelId="{733FA880-A9E5-416B-BA2F-D4BBBE0FA96E}" type="presOf" srcId="{4473607E-7A86-4369-9E72-7092F373FAAF}" destId="{965B018C-CC01-43F8-A68C-FBB4E4390887}" srcOrd="0" destOrd="0" presId="urn:microsoft.com/office/officeart/2005/8/layout/orgChart1"/>
    <dgm:cxn modelId="{1046A881-4532-4CF5-ACD6-50BC3C09E2C9}" type="presOf" srcId="{A4DE4B64-3387-45AC-95E3-E9C991BC0980}" destId="{35E0801B-2683-4039-B897-36ABC3C42FD3}" srcOrd="0" destOrd="0" presId="urn:microsoft.com/office/officeart/2005/8/layout/orgChart1"/>
    <dgm:cxn modelId="{74467C84-B41D-474D-BBB0-0010893235D0}" srcId="{839B3B80-A62C-44F6-AFB1-55E394C7A6FF}" destId="{A92462F7-1E79-4553-A0D7-EE930ACF6EAB}" srcOrd="2" destOrd="0" parTransId="{C9B16315-20DF-4524-8F79-384B2F572F29}" sibTransId="{851A531C-A900-4157-9FE7-D0A6A76FB349}"/>
    <dgm:cxn modelId="{BFED8F86-9446-467A-8C58-F6EEBE13E518}" type="presOf" srcId="{D901AA91-4504-4E02-B188-8DDB165DA56B}" destId="{A3350041-B523-44CF-92F2-5DEDAE886041}" srcOrd="1" destOrd="0" presId="urn:microsoft.com/office/officeart/2005/8/layout/orgChart1"/>
    <dgm:cxn modelId="{34E92A88-CC59-42CF-9B27-63530B6E143B}" type="presOf" srcId="{B48B58A0-763B-45F0-BB20-A9345842FBAE}" destId="{182F7AC6-3116-4549-9534-1DE1C7ADC52D}" srcOrd="1" destOrd="0" presId="urn:microsoft.com/office/officeart/2005/8/layout/orgChart1"/>
    <dgm:cxn modelId="{07BF2F89-170E-4963-8C26-65633F218912}" type="presOf" srcId="{F2895A28-19D0-4BDF-BBD4-889D547C0D02}" destId="{0E019984-D777-4451-BFEA-2B969E9D1259}" srcOrd="1" destOrd="0" presId="urn:microsoft.com/office/officeart/2005/8/layout/orgChart1"/>
    <dgm:cxn modelId="{0F0C5089-2E38-48B0-B334-31E3B7C10361}" type="presOf" srcId="{70F2625E-0285-4841-98CB-C69513E80AFC}" destId="{3E0D62DF-6B1C-4101-9230-D0AE72C0AFA6}" srcOrd="0" destOrd="0" presId="urn:microsoft.com/office/officeart/2005/8/layout/orgChart1"/>
    <dgm:cxn modelId="{A44E5C8C-71C8-4D21-AA1F-5C46D4BA64BA}" type="presOf" srcId="{360FD0E2-FCEB-432E-B760-853C3798F3D8}" destId="{819AC29D-9BB1-43F7-81C8-E40CD81AE046}" srcOrd="0" destOrd="0" presId="urn:microsoft.com/office/officeart/2005/8/layout/orgChart1"/>
    <dgm:cxn modelId="{9D642D8D-836C-4BA4-AB31-2CD6F8CEA683}" type="presOf" srcId="{B82116C6-FAB2-4F40-96C5-5E985C42611C}" destId="{E371A0F8-64B7-4DB3-BDEF-D747080DD6C7}" srcOrd="0" destOrd="0" presId="urn:microsoft.com/office/officeart/2005/8/layout/orgChart1"/>
    <dgm:cxn modelId="{BE54818D-544A-47E7-83D4-E5C8A0414601}" srcId="{F7E616A1-60BC-4967-88C5-DCB5B40562B3}" destId="{BBA9E30A-024A-46DA-84DD-07AA645DBC46}" srcOrd="3" destOrd="0" parTransId="{3673E227-1A95-4913-801B-D2C88D80B90E}" sibTransId="{C894F1EB-B726-4494-AA61-D42E87CB1EAC}"/>
    <dgm:cxn modelId="{5580CA8D-155A-4BE5-A796-66D474E8407E}" type="presOf" srcId="{B43C35BE-E763-4129-8C36-C8D4AB8B3AAC}" destId="{8C6A51E3-E29F-4DB9-8B23-FE04184405E1}" srcOrd="0" destOrd="0" presId="urn:microsoft.com/office/officeart/2005/8/layout/orgChart1"/>
    <dgm:cxn modelId="{E2EE6090-9279-4162-9BC2-67909DA55F6F}" type="presOf" srcId="{7D98439F-3BF2-490E-95F2-159B6F6E6DCD}" destId="{90576097-138A-42ED-B981-34CECEBF8459}" srcOrd="0" destOrd="0" presId="urn:microsoft.com/office/officeart/2005/8/layout/orgChart1"/>
    <dgm:cxn modelId="{0956B990-3295-48AC-84F5-DC3B1A12A683}" type="presOf" srcId="{875E04CA-9304-40BF-A657-78CF04DBB392}" destId="{B77BB2DF-07B0-484A-933E-1AC89417BB06}" srcOrd="0" destOrd="0" presId="urn:microsoft.com/office/officeart/2005/8/layout/orgChart1"/>
    <dgm:cxn modelId="{E345DF97-D416-4756-92FD-A9F86E47FAEF}" type="presOf" srcId="{34503F57-F99F-4A55-99F7-88159F91B4D7}" destId="{09AADF11-B1AF-4198-9DC8-197E96FE15A9}" srcOrd="0" destOrd="0" presId="urn:microsoft.com/office/officeart/2005/8/layout/orgChart1"/>
    <dgm:cxn modelId="{91AB4698-7A61-4190-A49B-D4E8F7BBDF69}" type="presOf" srcId="{4473607E-7A86-4369-9E72-7092F373FAAF}" destId="{D91D5A0A-77E8-49CF-8F76-75FE32833A96}" srcOrd="1" destOrd="0" presId="urn:microsoft.com/office/officeart/2005/8/layout/orgChart1"/>
    <dgm:cxn modelId="{5477729A-070C-4390-854B-84FE6C9837C7}" type="presOf" srcId="{CBFEA9F8-CE3C-42CB-B393-7710827BCBA4}" destId="{6DFEC836-64E6-4367-BF7B-B495C33488EB}" srcOrd="0" destOrd="0" presId="urn:microsoft.com/office/officeart/2005/8/layout/orgChart1"/>
    <dgm:cxn modelId="{A920EE9C-B4B9-408C-803F-4D3B6DF8C263}" srcId="{B43C35BE-E763-4129-8C36-C8D4AB8B3AAC}" destId="{9F31E599-D403-42CA-A442-A49BB6FFC577}" srcOrd="0" destOrd="0" parTransId="{875E04CA-9304-40BF-A657-78CF04DBB392}" sibTransId="{ED07D6D7-63FE-40C9-8D88-70A009BA3FA3}"/>
    <dgm:cxn modelId="{EC342A9E-DE51-46EE-9659-EFB7CE1C164F}" srcId="{839B3B80-A62C-44F6-AFB1-55E394C7A6FF}" destId="{894E9240-BC41-4276-8810-788C0F0556D9}" srcOrd="1" destOrd="0" parTransId="{360FD0E2-FCEB-432E-B760-853C3798F3D8}" sibTransId="{64640C4C-AB1A-443F-8611-08C203DB8958}"/>
    <dgm:cxn modelId="{60F2AD9F-0197-49FE-BBE1-70088FAFD60A}" type="presOf" srcId="{713C5A20-47F0-495A-BC0E-E0D4F1078274}" destId="{04ACDF25-AF56-48D0-ABE9-982493A43584}" srcOrd="0" destOrd="0" presId="urn:microsoft.com/office/officeart/2005/8/layout/orgChart1"/>
    <dgm:cxn modelId="{45B1F1A2-2134-419C-B702-FF4C95DA7387}" srcId="{F7E616A1-60BC-4967-88C5-DCB5B40562B3}" destId="{F4BA82B6-68A9-4A9D-BA80-B3E0D6E4770F}" srcOrd="0" destOrd="0" parTransId="{5D7053A2-9320-4945-AAD0-2C7CAB0756C5}" sibTransId="{1A618102-6230-439C-BEB4-53CF79A2207D}"/>
    <dgm:cxn modelId="{4A8F19A4-A7C5-4295-AFF8-EF7504987CA5}" type="presOf" srcId="{3F50827D-F046-4644-BF76-77CB2B687DDC}" destId="{1033B573-1AFA-41A8-8B7D-8BE48C5C024E}" srcOrd="1" destOrd="0" presId="urn:microsoft.com/office/officeart/2005/8/layout/orgChart1"/>
    <dgm:cxn modelId="{D5B6C0A6-3150-4C8D-A069-D2A897F4692C}" type="presOf" srcId="{B43C35BE-E763-4129-8C36-C8D4AB8B3AAC}" destId="{959B4A67-18B3-405E-86C8-FFC3C3BBE229}" srcOrd="1" destOrd="0" presId="urn:microsoft.com/office/officeart/2005/8/layout/orgChart1"/>
    <dgm:cxn modelId="{468474A9-BEA9-4110-8D18-FABA33F1774D}" type="presOf" srcId="{BE463324-F547-4413-A0B9-B26ADA1CAFD8}" destId="{2CEC4733-340B-4550-A7FE-3D66F82B895C}" srcOrd="1" destOrd="0" presId="urn:microsoft.com/office/officeart/2005/8/layout/orgChart1"/>
    <dgm:cxn modelId="{4A6D72AC-B9A6-402E-944F-F119D869C71E}" type="presOf" srcId="{95BF4CA4-2A9A-4CA9-9596-A5CD41FAE8C6}" destId="{F5751F65-D7D2-425C-982D-E9F2F1E98F37}" srcOrd="1" destOrd="0" presId="urn:microsoft.com/office/officeart/2005/8/layout/orgChart1"/>
    <dgm:cxn modelId="{5936FAAC-2C44-4EE3-B448-EF0E72F7B555}" type="presOf" srcId="{E6BF31B5-9192-4C1D-89F5-4C2E9D51816E}" destId="{56EEC0C4-BD25-456B-BC2F-551042857418}" srcOrd="0" destOrd="0" presId="urn:microsoft.com/office/officeart/2005/8/layout/orgChart1"/>
    <dgm:cxn modelId="{A9C92FAE-8332-423D-A653-D5666FE0E67B}" type="presOf" srcId="{639254D9-4706-474F-8865-DBCB3880B17B}" destId="{25660239-67C9-47DA-AF57-A7A039841AEE}" srcOrd="1" destOrd="0" presId="urn:microsoft.com/office/officeart/2005/8/layout/orgChart1"/>
    <dgm:cxn modelId="{EBFE96B2-C241-483B-8FAA-4863C1C049BA}" type="presOf" srcId="{245BD8B1-6FD1-4D10-979C-55DA2BADC566}" destId="{4593BCFE-9225-4D9B-ACB3-1DD96EBDCFD6}" srcOrd="0" destOrd="0" presId="urn:microsoft.com/office/officeart/2005/8/layout/orgChart1"/>
    <dgm:cxn modelId="{543F33B3-15CF-48E7-8DA9-99D77A6ECAF8}" type="presOf" srcId="{95BF4CA4-2A9A-4CA9-9596-A5CD41FAE8C6}" destId="{15F2F5A2-6227-4D28-92AA-CC95AE35ED9A}" srcOrd="0" destOrd="0" presId="urn:microsoft.com/office/officeart/2005/8/layout/orgChart1"/>
    <dgm:cxn modelId="{4CBEB7B4-D285-41F9-9BD5-86164D3B19AF}" type="presOf" srcId="{3F50827D-F046-4644-BF76-77CB2B687DDC}" destId="{3A103DC6-ECD8-471E-81E0-AC520958E377}" srcOrd="0" destOrd="0" presId="urn:microsoft.com/office/officeart/2005/8/layout/orgChart1"/>
    <dgm:cxn modelId="{8951E7B4-A92F-4E5F-97A9-C525A0CD4552}" type="presOf" srcId="{D901AA91-4504-4E02-B188-8DDB165DA56B}" destId="{4981C410-1D2C-4596-B8B8-AFE1D1AE217D}" srcOrd="0" destOrd="0" presId="urn:microsoft.com/office/officeart/2005/8/layout/orgChart1"/>
    <dgm:cxn modelId="{331E8DB5-FFEE-4BD6-BAE8-26E94E3C79A8}" type="presOf" srcId="{F7E616A1-60BC-4967-88C5-DCB5B40562B3}" destId="{F0EBBF24-B221-4330-9736-E077BAA3A85E}" srcOrd="1" destOrd="0" presId="urn:microsoft.com/office/officeart/2005/8/layout/orgChart1"/>
    <dgm:cxn modelId="{5ECFC3B7-0F1C-40DF-AFB9-DDEC7AFA15C1}" srcId="{4473607E-7A86-4369-9E72-7092F373FAAF}" destId="{FD1451E0-FE4A-4AB4-A9F2-003F5DA547B7}" srcOrd="2" destOrd="0" parTransId="{0DBEBE0D-6BBC-4BE0-AA20-70169686B208}" sibTransId="{9C9D9ED6-5C45-476E-8ADA-E74D25118175}"/>
    <dgm:cxn modelId="{39183AB9-77C8-46E9-BB6E-170D0409AB7E}" type="presOf" srcId="{BBA9E30A-024A-46DA-84DD-07AA645DBC46}" destId="{042EE49D-96C7-4ABD-A812-ABCFE127F5E9}" srcOrd="0" destOrd="0" presId="urn:microsoft.com/office/officeart/2005/8/layout/orgChart1"/>
    <dgm:cxn modelId="{EE7B1BBA-C168-4D9D-A9CF-F11FDA59B620}" type="presOf" srcId="{B48B58A0-763B-45F0-BB20-A9345842FBAE}" destId="{09D2B960-FCE5-4D79-9D48-7567349B9781}" srcOrd="0" destOrd="0" presId="urn:microsoft.com/office/officeart/2005/8/layout/orgChart1"/>
    <dgm:cxn modelId="{2D7ED7BB-A988-4E84-941C-FD1DAFD5E7BB}" type="presOf" srcId="{6F4A2A38-6183-45BD-88F0-851538D2610E}" destId="{8A23F53E-D4F1-4275-9CFA-D05DE1B93F49}" srcOrd="0" destOrd="0" presId="urn:microsoft.com/office/officeart/2005/8/layout/orgChart1"/>
    <dgm:cxn modelId="{3B2DB3C3-D929-468A-938D-C6786B6FD32B}" type="presOf" srcId="{099AC019-3288-4E0E-9D85-241AD6A71747}" destId="{1A592130-7D10-4C0D-8113-7ED450F423DE}" srcOrd="0" destOrd="0" presId="urn:microsoft.com/office/officeart/2005/8/layout/orgChart1"/>
    <dgm:cxn modelId="{B6DE48CE-8FF1-48EA-AAEA-22A733D9ACDC}" type="presOf" srcId="{C9262461-7E0A-4D00-95D2-21B0A2606BE6}" destId="{F80FA572-6F8E-4357-ACCF-778FECA5F7A5}" srcOrd="0" destOrd="0" presId="urn:microsoft.com/office/officeart/2005/8/layout/orgChart1"/>
    <dgm:cxn modelId="{5FA543CF-6C1A-4FA1-B4A7-B6372F728B2A}" type="presOf" srcId="{839B3B80-A62C-44F6-AFB1-55E394C7A6FF}" destId="{1A560184-1415-4B67-9485-966BD4C6AF4F}" srcOrd="0" destOrd="0" presId="urn:microsoft.com/office/officeart/2005/8/layout/orgChart1"/>
    <dgm:cxn modelId="{1A9E74D1-F31F-486F-B1E2-DDD2FD8A32CB}" type="presOf" srcId="{5AB45F40-CFA0-4EBB-9EFA-972AF727998A}" destId="{755F517A-680A-40C7-8B9A-4BC4EB138E63}" srcOrd="0" destOrd="0" presId="urn:microsoft.com/office/officeart/2005/8/layout/orgChart1"/>
    <dgm:cxn modelId="{861964D2-B165-410A-98C2-B1ABB8E9BB35}" type="presOf" srcId="{0E7BC518-58DE-42CF-BA3A-D54E28FFDE0B}" destId="{B5CB0397-DF01-437E-8A96-F71320F46243}" srcOrd="1" destOrd="0" presId="urn:microsoft.com/office/officeart/2005/8/layout/orgChart1"/>
    <dgm:cxn modelId="{0E4CC1D2-2BC7-41C8-9119-7C2AB3B19B2A}" type="presOf" srcId="{C9B16315-20DF-4524-8F79-384B2F572F29}" destId="{DF2A891B-B7AD-410A-AF47-D81D3CE8D57D}" srcOrd="0" destOrd="0" presId="urn:microsoft.com/office/officeart/2005/8/layout/orgChart1"/>
    <dgm:cxn modelId="{40264FD6-5D24-46E1-A835-9E1E07FD78CF}" srcId="{B48B58A0-763B-45F0-BB20-A9345842FBAE}" destId="{A4DE4B64-3387-45AC-95E3-E9C991BC0980}" srcOrd="3" destOrd="0" parTransId="{C9262461-7E0A-4D00-95D2-21B0A2606BE6}" sibTransId="{571386DF-8684-407D-96F3-D87BAED9CC73}"/>
    <dgm:cxn modelId="{A1BD2FD7-7C4A-4098-879C-57BEFB5A657B}" type="presOf" srcId="{894E9240-BC41-4276-8810-788C0F0556D9}" destId="{4A9EEA85-091C-4897-836A-AF8247838241}" srcOrd="0" destOrd="0" presId="urn:microsoft.com/office/officeart/2005/8/layout/orgChart1"/>
    <dgm:cxn modelId="{A9168DD8-4E01-4026-8E62-7CCA42A69AD8}" srcId="{839B3B80-A62C-44F6-AFB1-55E394C7A6FF}" destId="{AAF8D03D-C4DE-40A5-B529-4791BF3792AB}" srcOrd="0" destOrd="0" parTransId="{70F2625E-0285-4841-98CB-C69513E80AFC}" sibTransId="{49D73410-2F8D-454E-8E0B-6226C2A6DE9B}"/>
    <dgm:cxn modelId="{165569D9-5C3A-469A-B149-BB5B08E8A0F7}" type="presOf" srcId="{F2895A28-19D0-4BDF-BBD4-889D547C0D02}" destId="{793FF618-2522-4942-A1DD-8D67C3B99D47}" srcOrd="0" destOrd="0" presId="urn:microsoft.com/office/officeart/2005/8/layout/orgChart1"/>
    <dgm:cxn modelId="{9D8B99DC-739A-45DA-B876-954FE4A44D1E}" type="presOf" srcId="{5D7053A2-9320-4945-AAD0-2C7CAB0756C5}" destId="{3E1E4A7B-600D-491B-8853-C6ACF5EBD474}" srcOrd="0" destOrd="0" presId="urn:microsoft.com/office/officeart/2005/8/layout/orgChart1"/>
    <dgm:cxn modelId="{DDA0C7E1-88EE-4157-8026-181F49A50C49}" type="presOf" srcId="{839B3B80-A62C-44F6-AFB1-55E394C7A6FF}" destId="{AB4CFF39-E753-4159-8B68-2CF58F1CE011}" srcOrd="1" destOrd="0" presId="urn:microsoft.com/office/officeart/2005/8/layout/orgChart1"/>
    <dgm:cxn modelId="{F8C9BBE5-868A-4D87-B272-E8793C979158}" type="presOf" srcId="{FD9856EA-82A3-4714-8329-95CB7D06CCD2}" destId="{EEFE379C-07C6-403D-85F2-173D24AD38AB}" srcOrd="0" destOrd="0" presId="urn:microsoft.com/office/officeart/2005/8/layout/orgChart1"/>
    <dgm:cxn modelId="{06E4C9E7-2788-485A-8AB9-0874D733DA71}" type="presOf" srcId="{6BF42DA8-FC77-4139-A9A7-99533F0009C4}" destId="{808AFB0F-57FC-41B1-99AF-01B50F86FA4E}" srcOrd="0" destOrd="0" presId="urn:microsoft.com/office/officeart/2005/8/layout/orgChart1"/>
    <dgm:cxn modelId="{FDCC6CE9-26EF-471A-BFF7-360CD97B7158}" type="presOf" srcId="{639254D9-4706-474F-8865-DBCB3880B17B}" destId="{FDF1F29E-BA46-457B-8068-A7029265FFAC}" srcOrd="0" destOrd="0" presId="urn:microsoft.com/office/officeart/2005/8/layout/orgChart1"/>
    <dgm:cxn modelId="{28C0C0EA-0DD1-4DB2-9373-BA5411207AA2}" type="presOf" srcId="{A9B6EED0-1B8B-45F3-B86F-0AD5CBE59C2F}" destId="{5775316D-5923-4170-87E2-4D43C67D6046}" srcOrd="0" destOrd="0" presId="urn:microsoft.com/office/officeart/2005/8/layout/orgChart1"/>
    <dgm:cxn modelId="{E3718FF3-6373-484A-9F96-CD00B293D613}" srcId="{B43C35BE-E763-4129-8C36-C8D4AB8B3AAC}" destId="{F7E616A1-60BC-4967-88C5-DCB5B40562B3}" srcOrd="1" destOrd="0" parTransId="{34503F57-F99F-4A55-99F7-88159F91B4D7}" sibTransId="{C66271D0-5782-4B7E-B9E2-7A18C239F823}"/>
    <dgm:cxn modelId="{AF7035F7-35FA-45C4-A0B8-3171EF99F687}" type="presOf" srcId="{A4DE4B64-3387-45AC-95E3-E9C991BC0980}" destId="{3C9A271E-C6B6-466B-8E44-1DC7383E5369}" srcOrd="1" destOrd="0" presId="urn:microsoft.com/office/officeart/2005/8/layout/orgChart1"/>
    <dgm:cxn modelId="{EF27B7F7-BBAD-46B5-AF03-12F668C5BF91}" type="presOf" srcId="{481150D2-F993-4ED5-88F5-A33FFF832A4E}" destId="{A65BF0D8-2521-4AC4-9A0D-9C7CDAB755DC}" srcOrd="1" destOrd="0" presId="urn:microsoft.com/office/officeart/2005/8/layout/orgChart1"/>
    <dgm:cxn modelId="{C96621FA-6FB5-4BCC-A868-4DB9E7FF192E}" type="presOf" srcId="{796202DA-1EA4-4A4D-9E89-14E21D67CD01}" destId="{82657747-629C-489F-920A-BC78337DD6BE}" srcOrd="0" destOrd="0" presId="urn:microsoft.com/office/officeart/2005/8/layout/orgChart1"/>
    <dgm:cxn modelId="{AD09E2FA-E841-458F-8F14-0530AB978D52}" type="presOf" srcId="{0DBEBE0D-6BBC-4BE0-AA20-70169686B208}" destId="{B71CC9AE-2F87-47E1-8E20-D1A007FD6C89}" srcOrd="0" destOrd="0" presId="urn:microsoft.com/office/officeart/2005/8/layout/orgChart1"/>
    <dgm:cxn modelId="{7A27CF97-C92E-4479-A9DA-EA3BA1979BA2}" type="presParOf" srcId="{CBDD09D7-58C0-4F13-9C0D-02EA9D46C85A}" destId="{F854AF2C-B94D-4073-AEDF-5C99AEFAE11C}" srcOrd="0" destOrd="0" presId="urn:microsoft.com/office/officeart/2005/8/layout/orgChart1"/>
    <dgm:cxn modelId="{FF374AD4-A2D3-45EF-91C8-99FAD87DF4CE}" type="presParOf" srcId="{F854AF2C-B94D-4073-AEDF-5C99AEFAE11C}" destId="{5607B3D7-E109-4E4F-A6BC-7964B7115A31}" srcOrd="0" destOrd="0" presId="urn:microsoft.com/office/officeart/2005/8/layout/orgChart1"/>
    <dgm:cxn modelId="{9DE6B405-B662-4F33-ADFD-F1D593C1910A}" type="presParOf" srcId="{5607B3D7-E109-4E4F-A6BC-7964B7115A31}" destId="{8C6A51E3-E29F-4DB9-8B23-FE04184405E1}" srcOrd="0" destOrd="0" presId="urn:microsoft.com/office/officeart/2005/8/layout/orgChart1"/>
    <dgm:cxn modelId="{B6EA80D4-02B8-479A-9D54-2E1A89C531FE}" type="presParOf" srcId="{5607B3D7-E109-4E4F-A6BC-7964B7115A31}" destId="{959B4A67-18B3-405E-86C8-FFC3C3BBE229}" srcOrd="1" destOrd="0" presId="urn:microsoft.com/office/officeart/2005/8/layout/orgChart1"/>
    <dgm:cxn modelId="{24D072D9-0366-45E1-91CF-C615E7A498E0}" type="presParOf" srcId="{F854AF2C-B94D-4073-AEDF-5C99AEFAE11C}" destId="{72D1FCAA-2665-4F41-96C0-87DEA394BD90}" srcOrd="1" destOrd="0" presId="urn:microsoft.com/office/officeart/2005/8/layout/orgChart1"/>
    <dgm:cxn modelId="{823B8E59-7ED8-4BD6-ABE1-5C7E5B3132BE}" type="presParOf" srcId="{72D1FCAA-2665-4F41-96C0-87DEA394BD90}" destId="{B77BB2DF-07B0-484A-933E-1AC89417BB06}" srcOrd="0" destOrd="0" presId="urn:microsoft.com/office/officeart/2005/8/layout/orgChart1"/>
    <dgm:cxn modelId="{5533F560-1741-42B9-9822-BB268E5E9D4E}" type="presParOf" srcId="{72D1FCAA-2665-4F41-96C0-87DEA394BD90}" destId="{EDCD069A-F12C-4955-8540-93F2F773465A}" srcOrd="1" destOrd="0" presId="urn:microsoft.com/office/officeart/2005/8/layout/orgChart1"/>
    <dgm:cxn modelId="{AE15E56A-2563-404A-A65F-71B684649748}" type="presParOf" srcId="{EDCD069A-F12C-4955-8540-93F2F773465A}" destId="{3D5FF107-4DA8-4F5F-99D6-91E35F2CDA12}" srcOrd="0" destOrd="0" presId="urn:microsoft.com/office/officeart/2005/8/layout/orgChart1"/>
    <dgm:cxn modelId="{7E28F0CD-1966-49A2-A767-903300486523}" type="presParOf" srcId="{3D5FF107-4DA8-4F5F-99D6-91E35F2CDA12}" destId="{A01D3E78-A189-4B2F-88EC-E8DDD09344A5}" srcOrd="0" destOrd="0" presId="urn:microsoft.com/office/officeart/2005/8/layout/orgChart1"/>
    <dgm:cxn modelId="{02AAC1A4-2B79-4F2A-BCBF-D1FD667CB7C5}" type="presParOf" srcId="{3D5FF107-4DA8-4F5F-99D6-91E35F2CDA12}" destId="{182D4006-1763-49BE-A645-5FF58D99A078}" srcOrd="1" destOrd="0" presId="urn:microsoft.com/office/officeart/2005/8/layout/orgChart1"/>
    <dgm:cxn modelId="{27BF7FEC-1ADC-4359-A99B-C64F326607CD}" type="presParOf" srcId="{EDCD069A-F12C-4955-8540-93F2F773465A}" destId="{D7AE5033-D9C6-49EB-9AD4-E121AA2C1B77}" srcOrd="1" destOrd="0" presId="urn:microsoft.com/office/officeart/2005/8/layout/orgChart1"/>
    <dgm:cxn modelId="{B26C26D3-9E92-4AF7-B253-67671F682D7C}" type="presParOf" srcId="{D7AE5033-D9C6-49EB-9AD4-E121AA2C1B77}" destId="{8A23F53E-D4F1-4275-9CFA-D05DE1B93F49}" srcOrd="0" destOrd="0" presId="urn:microsoft.com/office/officeart/2005/8/layout/orgChart1"/>
    <dgm:cxn modelId="{AB04013A-2CCD-4F22-BE01-CC2B60DD4A9C}" type="presParOf" srcId="{D7AE5033-D9C6-49EB-9AD4-E121AA2C1B77}" destId="{91E526C5-1440-463D-B05D-082BF539F890}" srcOrd="1" destOrd="0" presId="urn:microsoft.com/office/officeart/2005/8/layout/orgChart1"/>
    <dgm:cxn modelId="{E41E54C6-AF6E-4B7B-82DA-461CB2876261}" type="presParOf" srcId="{91E526C5-1440-463D-B05D-082BF539F890}" destId="{F9A595DA-74A0-4306-AECA-61CCCCBEFABE}" srcOrd="0" destOrd="0" presId="urn:microsoft.com/office/officeart/2005/8/layout/orgChart1"/>
    <dgm:cxn modelId="{B303A2DC-82B7-4438-AFC6-C67FCB5DB58A}" type="presParOf" srcId="{F9A595DA-74A0-4306-AECA-61CCCCBEFABE}" destId="{6FA0B589-914C-4362-BCC0-3B5111119526}" srcOrd="0" destOrd="0" presId="urn:microsoft.com/office/officeart/2005/8/layout/orgChart1"/>
    <dgm:cxn modelId="{E8821D5E-19EC-4039-B0C3-87FE01B2A32F}" type="presParOf" srcId="{F9A595DA-74A0-4306-AECA-61CCCCBEFABE}" destId="{2CEC4733-340B-4550-A7FE-3D66F82B895C}" srcOrd="1" destOrd="0" presId="urn:microsoft.com/office/officeart/2005/8/layout/orgChart1"/>
    <dgm:cxn modelId="{49B2F7A5-8FC9-459F-A3FC-E5242DF1DE0F}" type="presParOf" srcId="{91E526C5-1440-463D-B05D-082BF539F890}" destId="{CA16BF44-E7F4-40B6-9F51-B0B0D11C7A17}" srcOrd="1" destOrd="0" presId="urn:microsoft.com/office/officeart/2005/8/layout/orgChart1"/>
    <dgm:cxn modelId="{68DAA3CF-0238-4D4C-8BEA-CB1306075D7C}" type="presParOf" srcId="{91E526C5-1440-463D-B05D-082BF539F890}" destId="{AA82A989-CB46-4A68-8407-0AA65C473337}" srcOrd="2" destOrd="0" presId="urn:microsoft.com/office/officeart/2005/8/layout/orgChart1"/>
    <dgm:cxn modelId="{54FCB6C2-8A07-473A-ABB1-F6B49D6FCB8D}" type="presParOf" srcId="{D7AE5033-D9C6-49EB-9AD4-E121AA2C1B77}" destId="{04ACDF25-AF56-48D0-ABE9-982493A43584}" srcOrd="2" destOrd="0" presId="urn:microsoft.com/office/officeart/2005/8/layout/orgChart1"/>
    <dgm:cxn modelId="{8E3A0120-17BF-4804-B314-841E2091ED14}" type="presParOf" srcId="{D7AE5033-D9C6-49EB-9AD4-E121AA2C1B77}" destId="{7FBF7A86-BECC-4E0E-84CA-ACAABC97AC72}" srcOrd="3" destOrd="0" presId="urn:microsoft.com/office/officeart/2005/8/layout/orgChart1"/>
    <dgm:cxn modelId="{F6F2D95D-346A-435A-9E76-F7630C1F949B}" type="presParOf" srcId="{7FBF7A86-BECC-4E0E-84CA-ACAABC97AC72}" destId="{75A21F93-7CC0-489D-ABB9-FB0E0489EAB8}" srcOrd="0" destOrd="0" presId="urn:microsoft.com/office/officeart/2005/8/layout/orgChart1"/>
    <dgm:cxn modelId="{D8368075-5286-4D64-85A3-8256DE170CB8}" type="presParOf" srcId="{75A21F93-7CC0-489D-ABB9-FB0E0489EAB8}" destId="{3A103DC6-ECD8-471E-81E0-AC520958E377}" srcOrd="0" destOrd="0" presId="urn:microsoft.com/office/officeart/2005/8/layout/orgChart1"/>
    <dgm:cxn modelId="{8C7D8A0F-A01D-49BD-BC4A-0B8BF6F74B57}" type="presParOf" srcId="{75A21F93-7CC0-489D-ABB9-FB0E0489EAB8}" destId="{1033B573-1AFA-41A8-8B7D-8BE48C5C024E}" srcOrd="1" destOrd="0" presId="urn:microsoft.com/office/officeart/2005/8/layout/orgChart1"/>
    <dgm:cxn modelId="{F6A00949-32B4-4EBD-AC78-7C774DCE555D}" type="presParOf" srcId="{7FBF7A86-BECC-4E0E-84CA-ACAABC97AC72}" destId="{6F31F079-DE0E-4531-8607-BF9C8F66AC52}" srcOrd="1" destOrd="0" presId="urn:microsoft.com/office/officeart/2005/8/layout/orgChart1"/>
    <dgm:cxn modelId="{4AF03047-0FEC-4CE7-AF2F-E7DE0E8283FA}" type="presParOf" srcId="{7FBF7A86-BECC-4E0E-84CA-ACAABC97AC72}" destId="{63847FBC-1514-43B3-8418-D2EFDA64D37A}" srcOrd="2" destOrd="0" presId="urn:microsoft.com/office/officeart/2005/8/layout/orgChart1"/>
    <dgm:cxn modelId="{D26A926E-0594-47FA-B806-B3FCCAC5BBBB}" type="presParOf" srcId="{D7AE5033-D9C6-49EB-9AD4-E121AA2C1B77}" destId="{09766811-4529-42C2-8D8B-C5249DB85276}" srcOrd="4" destOrd="0" presId="urn:microsoft.com/office/officeart/2005/8/layout/orgChart1"/>
    <dgm:cxn modelId="{C475AF07-16B9-4085-A95E-E3F8B8E91714}" type="presParOf" srcId="{D7AE5033-D9C6-49EB-9AD4-E121AA2C1B77}" destId="{8ECDBC06-F48C-4550-B04C-3579A1DFA75F}" srcOrd="5" destOrd="0" presId="urn:microsoft.com/office/officeart/2005/8/layout/orgChart1"/>
    <dgm:cxn modelId="{A916D291-4DFB-4424-A76C-EF720350D059}" type="presParOf" srcId="{8ECDBC06-F48C-4550-B04C-3579A1DFA75F}" destId="{A29CA652-1453-4485-A6CA-C408CD16C648}" srcOrd="0" destOrd="0" presId="urn:microsoft.com/office/officeart/2005/8/layout/orgChart1"/>
    <dgm:cxn modelId="{E61912C7-B8A4-4FA1-B1CF-059210C29105}" type="presParOf" srcId="{A29CA652-1453-4485-A6CA-C408CD16C648}" destId="{A3BAAB01-E38C-45E7-8B1C-B2956ADE65F1}" srcOrd="0" destOrd="0" presId="urn:microsoft.com/office/officeart/2005/8/layout/orgChart1"/>
    <dgm:cxn modelId="{2A470749-0F96-4613-AB25-E4CA3575C954}" type="presParOf" srcId="{A29CA652-1453-4485-A6CA-C408CD16C648}" destId="{B5CB0397-DF01-437E-8A96-F71320F46243}" srcOrd="1" destOrd="0" presId="urn:microsoft.com/office/officeart/2005/8/layout/orgChart1"/>
    <dgm:cxn modelId="{2EAD4286-9D60-4616-A6A4-270EA4C19C7A}" type="presParOf" srcId="{8ECDBC06-F48C-4550-B04C-3579A1DFA75F}" destId="{657B3DA1-45BC-4105-900E-FBD492B1465F}" srcOrd="1" destOrd="0" presId="urn:microsoft.com/office/officeart/2005/8/layout/orgChart1"/>
    <dgm:cxn modelId="{56079FA3-3FBF-4882-98A5-BAB99FE2DE53}" type="presParOf" srcId="{8ECDBC06-F48C-4550-B04C-3579A1DFA75F}" destId="{BEF82CCA-63B5-4776-8D41-0AF90878ACCA}" srcOrd="2" destOrd="0" presId="urn:microsoft.com/office/officeart/2005/8/layout/orgChart1"/>
    <dgm:cxn modelId="{0708048C-91DE-4C99-BED1-6124CFAA7233}" type="presParOf" srcId="{D7AE5033-D9C6-49EB-9AD4-E121AA2C1B77}" destId="{1A592130-7D10-4C0D-8113-7ED450F423DE}" srcOrd="6" destOrd="0" presId="urn:microsoft.com/office/officeart/2005/8/layout/orgChart1"/>
    <dgm:cxn modelId="{000D22F2-4345-4C27-B531-B9BFF49A3B7F}" type="presParOf" srcId="{D7AE5033-D9C6-49EB-9AD4-E121AA2C1B77}" destId="{6B12FB44-FA26-46AA-AEBB-B83546DFA67F}" srcOrd="7" destOrd="0" presId="urn:microsoft.com/office/officeart/2005/8/layout/orgChart1"/>
    <dgm:cxn modelId="{C95352BB-D3A5-4E56-B903-E221FFE8873B}" type="presParOf" srcId="{6B12FB44-FA26-46AA-AEBB-B83546DFA67F}" destId="{571F1BF8-84A3-4906-82D1-B27DE3E4BA19}" srcOrd="0" destOrd="0" presId="urn:microsoft.com/office/officeart/2005/8/layout/orgChart1"/>
    <dgm:cxn modelId="{9CE468A1-6B39-4B91-8200-09DA0475A801}" type="presParOf" srcId="{571F1BF8-84A3-4906-82D1-B27DE3E4BA19}" destId="{793FF618-2522-4942-A1DD-8D67C3B99D47}" srcOrd="0" destOrd="0" presId="urn:microsoft.com/office/officeart/2005/8/layout/orgChart1"/>
    <dgm:cxn modelId="{CA91022F-B595-4E76-86C6-D0DAE087DE2A}" type="presParOf" srcId="{571F1BF8-84A3-4906-82D1-B27DE3E4BA19}" destId="{0E019984-D777-4451-BFEA-2B969E9D1259}" srcOrd="1" destOrd="0" presId="urn:microsoft.com/office/officeart/2005/8/layout/orgChart1"/>
    <dgm:cxn modelId="{37DFBA68-2A89-4BCB-BD00-B5E413EC480F}" type="presParOf" srcId="{6B12FB44-FA26-46AA-AEBB-B83546DFA67F}" destId="{1B644B10-A232-42B7-AA5A-FAD978C46E69}" srcOrd="1" destOrd="0" presId="urn:microsoft.com/office/officeart/2005/8/layout/orgChart1"/>
    <dgm:cxn modelId="{F5B43404-1865-4F7B-889B-D2917182C12D}" type="presParOf" srcId="{6B12FB44-FA26-46AA-AEBB-B83546DFA67F}" destId="{8AE7F6B8-57CA-4512-B2A5-75D2059821A4}" srcOrd="2" destOrd="0" presId="urn:microsoft.com/office/officeart/2005/8/layout/orgChart1"/>
    <dgm:cxn modelId="{55BFC512-1A09-4542-8FEA-3D8FB1C12BA8}" type="presParOf" srcId="{EDCD069A-F12C-4955-8540-93F2F773465A}" destId="{02BFF8FF-DF06-4645-AD9D-DD1E08B20AAD}" srcOrd="2" destOrd="0" presId="urn:microsoft.com/office/officeart/2005/8/layout/orgChart1"/>
    <dgm:cxn modelId="{3D294EF0-97D5-4107-83F4-C50F7C6E08A6}" type="presParOf" srcId="{72D1FCAA-2665-4F41-96C0-87DEA394BD90}" destId="{09AADF11-B1AF-4198-9DC8-197E96FE15A9}" srcOrd="2" destOrd="0" presId="urn:microsoft.com/office/officeart/2005/8/layout/orgChart1"/>
    <dgm:cxn modelId="{D40FFCCF-E013-430E-BF20-DD52100B76A1}" type="presParOf" srcId="{72D1FCAA-2665-4F41-96C0-87DEA394BD90}" destId="{75CDBE29-2ADB-4078-9EDB-4E8B9C2C84AA}" srcOrd="3" destOrd="0" presId="urn:microsoft.com/office/officeart/2005/8/layout/orgChart1"/>
    <dgm:cxn modelId="{2A340EDF-9EC9-473A-9EBC-D625C93565BE}" type="presParOf" srcId="{75CDBE29-2ADB-4078-9EDB-4E8B9C2C84AA}" destId="{CFE27ABC-5052-4EEB-B167-FDA95E09CC02}" srcOrd="0" destOrd="0" presId="urn:microsoft.com/office/officeart/2005/8/layout/orgChart1"/>
    <dgm:cxn modelId="{CB3AA645-2F28-4089-A628-9CBB6518FFEB}" type="presParOf" srcId="{CFE27ABC-5052-4EEB-B167-FDA95E09CC02}" destId="{C7295390-89A3-490B-B3BA-1B181D61BD6A}" srcOrd="0" destOrd="0" presId="urn:microsoft.com/office/officeart/2005/8/layout/orgChart1"/>
    <dgm:cxn modelId="{007486CE-4467-40FB-95EB-E372383BA3BA}" type="presParOf" srcId="{CFE27ABC-5052-4EEB-B167-FDA95E09CC02}" destId="{F0EBBF24-B221-4330-9736-E077BAA3A85E}" srcOrd="1" destOrd="0" presId="urn:microsoft.com/office/officeart/2005/8/layout/orgChart1"/>
    <dgm:cxn modelId="{8F13090C-92E7-4630-94C7-526B64144E63}" type="presParOf" srcId="{75CDBE29-2ADB-4078-9EDB-4E8B9C2C84AA}" destId="{EC7327AF-E5B0-4BBF-9D11-C9E8E340EC7E}" srcOrd="1" destOrd="0" presId="urn:microsoft.com/office/officeart/2005/8/layout/orgChart1"/>
    <dgm:cxn modelId="{46DD9AD3-513E-4FCD-8FB5-0D6C789D9426}" type="presParOf" srcId="{EC7327AF-E5B0-4BBF-9D11-C9E8E340EC7E}" destId="{3E1E4A7B-600D-491B-8853-C6ACF5EBD474}" srcOrd="0" destOrd="0" presId="urn:microsoft.com/office/officeart/2005/8/layout/orgChart1"/>
    <dgm:cxn modelId="{2F64BFED-46BE-44D6-A971-C2E950B29148}" type="presParOf" srcId="{EC7327AF-E5B0-4BBF-9D11-C9E8E340EC7E}" destId="{6E4B52A9-A145-416C-91AC-6DCCE0EAB718}" srcOrd="1" destOrd="0" presId="urn:microsoft.com/office/officeart/2005/8/layout/orgChart1"/>
    <dgm:cxn modelId="{C4067073-6C2C-482E-870D-391C545137F4}" type="presParOf" srcId="{6E4B52A9-A145-416C-91AC-6DCCE0EAB718}" destId="{44EEC2EF-4D56-4301-AA75-C7DED07F21CA}" srcOrd="0" destOrd="0" presId="urn:microsoft.com/office/officeart/2005/8/layout/orgChart1"/>
    <dgm:cxn modelId="{9E3A4113-DBF6-4E8D-8D3E-418D9469B020}" type="presParOf" srcId="{44EEC2EF-4D56-4301-AA75-C7DED07F21CA}" destId="{31DE3044-B5C3-488E-919D-36D62EB696AB}" srcOrd="0" destOrd="0" presId="urn:microsoft.com/office/officeart/2005/8/layout/orgChart1"/>
    <dgm:cxn modelId="{2B0E0DB6-BD21-4784-8F60-0A6E09FAFD65}" type="presParOf" srcId="{44EEC2EF-4D56-4301-AA75-C7DED07F21CA}" destId="{9FDFB4BA-DEDD-4FD9-A51B-6A0533181B4B}" srcOrd="1" destOrd="0" presId="urn:microsoft.com/office/officeart/2005/8/layout/orgChart1"/>
    <dgm:cxn modelId="{F90D2300-90B0-48FF-B3B3-CC1CC71BFBCB}" type="presParOf" srcId="{6E4B52A9-A145-416C-91AC-6DCCE0EAB718}" destId="{CA97A8A6-48CB-489B-9C53-14167BD6C3B3}" srcOrd="1" destOrd="0" presId="urn:microsoft.com/office/officeart/2005/8/layout/orgChart1"/>
    <dgm:cxn modelId="{F98C8EC7-8045-43B1-ABE8-188A0AEC8FFB}" type="presParOf" srcId="{6E4B52A9-A145-416C-91AC-6DCCE0EAB718}" destId="{C9B0B1AA-4EA4-441C-914D-D0D507650EF1}" srcOrd="2" destOrd="0" presId="urn:microsoft.com/office/officeart/2005/8/layout/orgChart1"/>
    <dgm:cxn modelId="{82A3DAF8-F4C7-495D-9642-DC6950191822}" type="presParOf" srcId="{EC7327AF-E5B0-4BBF-9D11-C9E8E340EC7E}" destId="{86A36676-BE37-499B-B2AE-9AE3158ED6FB}" srcOrd="2" destOrd="0" presId="urn:microsoft.com/office/officeart/2005/8/layout/orgChart1"/>
    <dgm:cxn modelId="{D9D65DEB-ECF1-4E23-BA04-CE28C62279E5}" type="presParOf" srcId="{EC7327AF-E5B0-4BBF-9D11-C9E8E340EC7E}" destId="{8370187E-8493-40C5-8BEA-890C86566BA1}" srcOrd="3" destOrd="0" presId="urn:microsoft.com/office/officeart/2005/8/layout/orgChart1"/>
    <dgm:cxn modelId="{7723A641-F9B8-45BD-8D62-B17B553138A7}" type="presParOf" srcId="{8370187E-8493-40C5-8BEA-890C86566BA1}" destId="{B3AE3D7F-FE4C-4075-988C-A77C90D1E0AE}" srcOrd="0" destOrd="0" presId="urn:microsoft.com/office/officeart/2005/8/layout/orgChart1"/>
    <dgm:cxn modelId="{2B9FCC93-4CC3-4625-9562-1B119E4167BC}" type="presParOf" srcId="{B3AE3D7F-FE4C-4075-988C-A77C90D1E0AE}" destId="{15F2F5A2-6227-4D28-92AA-CC95AE35ED9A}" srcOrd="0" destOrd="0" presId="urn:microsoft.com/office/officeart/2005/8/layout/orgChart1"/>
    <dgm:cxn modelId="{7481A521-7CA6-43B0-BA3F-AF93121BD0AF}" type="presParOf" srcId="{B3AE3D7F-FE4C-4075-988C-A77C90D1E0AE}" destId="{F5751F65-D7D2-425C-982D-E9F2F1E98F37}" srcOrd="1" destOrd="0" presId="urn:microsoft.com/office/officeart/2005/8/layout/orgChart1"/>
    <dgm:cxn modelId="{6D0B03ED-5D5C-4C1C-B12C-FEDB550AE0C9}" type="presParOf" srcId="{8370187E-8493-40C5-8BEA-890C86566BA1}" destId="{D0F6586B-D1FA-4BE8-813E-0066755B92C3}" srcOrd="1" destOrd="0" presId="urn:microsoft.com/office/officeart/2005/8/layout/orgChart1"/>
    <dgm:cxn modelId="{D8A1C5AF-80D5-4584-A2B2-148F3667C8E0}" type="presParOf" srcId="{8370187E-8493-40C5-8BEA-890C86566BA1}" destId="{F858A7B9-E954-430D-A1B8-B956FB505943}" srcOrd="2" destOrd="0" presId="urn:microsoft.com/office/officeart/2005/8/layout/orgChart1"/>
    <dgm:cxn modelId="{0379923E-D064-43B9-81E9-C689572865F0}" type="presParOf" srcId="{EC7327AF-E5B0-4BBF-9D11-C9E8E340EC7E}" destId="{4593BCFE-9225-4D9B-ACB3-1DD96EBDCFD6}" srcOrd="4" destOrd="0" presId="urn:microsoft.com/office/officeart/2005/8/layout/orgChart1"/>
    <dgm:cxn modelId="{2271FD92-2032-420C-B63C-998399AC93FB}" type="presParOf" srcId="{EC7327AF-E5B0-4BBF-9D11-C9E8E340EC7E}" destId="{43281215-3BE7-4076-A875-F2A7891185C2}" srcOrd="5" destOrd="0" presId="urn:microsoft.com/office/officeart/2005/8/layout/orgChart1"/>
    <dgm:cxn modelId="{3C673677-1AC6-47E0-AF53-A9917AF92E60}" type="presParOf" srcId="{43281215-3BE7-4076-A875-F2A7891185C2}" destId="{00471D0B-2CCB-492D-8DD4-46581F051A8B}" srcOrd="0" destOrd="0" presId="urn:microsoft.com/office/officeart/2005/8/layout/orgChart1"/>
    <dgm:cxn modelId="{B2C7A52A-3C66-46F3-8BA5-27DE80EF50F5}" type="presParOf" srcId="{00471D0B-2CCB-492D-8DD4-46581F051A8B}" destId="{5775316D-5923-4170-87E2-4D43C67D6046}" srcOrd="0" destOrd="0" presId="urn:microsoft.com/office/officeart/2005/8/layout/orgChart1"/>
    <dgm:cxn modelId="{45F9C153-2B57-49F4-80A2-C6180287AD03}" type="presParOf" srcId="{00471D0B-2CCB-492D-8DD4-46581F051A8B}" destId="{8E6CD7F3-1C6C-4CA4-87F9-6692F2DA74B6}" srcOrd="1" destOrd="0" presId="urn:microsoft.com/office/officeart/2005/8/layout/orgChart1"/>
    <dgm:cxn modelId="{AC5AF773-B81D-42CF-824D-DAE6B2C5745F}" type="presParOf" srcId="{43281215-3BE7-4076-A875-F2A7891185C2}" destId="{A9346ECB-72FC-4569-AB5E-C3A2A515A53C}" srcOrd="1" destOrd="0" presId="urn:microsoft.com/office/officeart/2005/8/layout/orgChart1"/>
    <dgm:cxn modelId="{3A898A88-81EE-4CA8-99D8-5277325F9ECE}" type="presParOf" srcId="{43281215-3BE7-4076-A875-F2A7891185C2}" destId="{3CCE5ABA-93C8-4490-B3E3-31427B374106}" srcOrd="2" destOrd="0" presId="urn:microsoft.com/office/officeart/2005/8/layout/orgChart1"/>
    <dgm:cxn modelId="{B1BEB881-8F5D-45C0-9FAC-858BB5BFA181}" type="presParOf" srcId="{EC7327AF-E5B0-4BBF-9D11-C9E8E340EC7E}" destId="{C5283E8B-EB2E-422D-9AD3-95B83313CE02}" srcOrd="6" destOrd="0" presId="urn:microsoft.com/office/officeart/2005/8/layout/orgChart1"/>
    <dgm:cxn modelId="{E31127ED-CFE5-4A42-9249-15517E381FBA}" type="presParOf" srcId="{EC7327AF-E5B0-4BBF-9D11-C9E8E340EC7E}" destId="{E39D27C4-A7A9-4EF1-B7B6-FCE097C92D58}" srcOrd="7" destOrd="0" presId="urn:microsoft.com/office/officeart/2005/8/layout/orgChart1"/>
    <dgm:cxn modelId="{CD9C070A-1002-4AED-B12D-92B07EB4D36D}" type="presParOf" srcId="{E39D27C4-A7A9-4EF1-B7B6-FCE097C92D58}" destId="{1332D357-064E-4896-8AFD-A8A9978B7521}" srcOrd="0" destOrd="0" presId="urn:microsoft.com/office/officeart/2005/8/layout/orgChart1"/>
    <dgm:cxn modelId="{E59B01FD-9FA3-4EF1-B213-F1FBBD79133E}" type="presParOf" srcId="{1332D357-064E-4896-8AFD-A8A9978B7521}" destId="{042EE49D-96C7-4ABD-A812-ABCFE127F5E9}" srcOrd="0" destOrd="0" presId="urn:microsoft.com/office/officeart/2005/8/layout/orgChart1"/>
    <dgm:cxn modelId="{5EAFCD43-7328-44E6-8FC5-9560A728C22A}" type="presParOf" srcId="{1332D357-064E-4896-8AFD-A8A9978B7521}" destId="{035156A5-FA7F-43E7-8D9C-78B6552C1218}" srcOrd="1" destOrd="0" presId="urn:microsoft.com/office/officeart/2005/8/layout/orgChart1"/>
    <dgm:cxn modelId="{C42593B4-B975-43D1-A209-D4869E80CFA5}" type="presParOf" srcId="{E39D27C4-A7A9-4EF1-B7B6-FCE097C92D58}" destId="{3589D618-5F38-480C-A8C5-4BF412A75367}" srcOrd="1" destOrd="0" presId="urn:microsoft.com/office/officeart/2005/8/layout/orgChart1"/>
    <dgm:cxn modelId="{B7484230-F673-4810-B7E0-2CE191375B90}" type="presParOf" srcId="{E39D27C4-A7A9-4EF1-B7B6-FCE097C92D58}" destId="{65FBE397-8AAA-4D80-8496-175CD1896D12}" srcOrd="2" destOrd="0" presId="urn:microsoft.com/office/officeart/2005/8/layout/orgChart1"/>
    <dgm:cxn modelId="{5E0D57AD-5BDC-4A49-99DA-996A7D3DBDD3}" type="presParOf" srcId="{75CDBE29-2ADB-4078-9EDB-4E8B9C2C84AA}" destId="{4A917439-4847-40F2-87C9-862331C03BF1}" srcOrd="2" destOrd="0" presId="urn:microsoft.com/office/officeart/2005/8/layout/orgChart1"/>
    <dgm:cxn modelId="{A44370E1-AEE6-4F95-A94B-936DA7387E46}" type="presParOf" srcId="{72D1FCAA-2665-4F41-96C0-87DEA394BD90}" destId="{808AFB0F-57FC-41B1-99AF-01B50F86FA4E}" srcOrd="4" destOrd="0" presId="urn:microsoft.com/office/officeart/2005/8/layout/orgChart1"/>
    <dgm:cxn modelId="{4F53231E-5859-429A-A9AF-254B09F78DDE}" type="presParOf" srcId="{72D1FCAA-2665-4F41-96C0-87DEA394BD90}" destId="{93803B4A-7F51-4A58-933E-AA1C20380B8D}" srcOrd="5" destOrd="0" presId="urn:microsoft.com/office/officeart/2005/8/layout/orgChart1"/>
    <dgm:cxn modelId="{E9BF9F20-EB11-47A7-9E84-AB137054C35D}" type="presParOf" srcId="{93803B4A-7F51-4A58-933E-AA1C20380B8D}" destId="{FE424B3E-D1D3-4D44-B0A9-95CDFF7E0005}" srcOrd="0" destOrd="0" presId="urn:microsoft.com/office/officeart/2005/8/layout/orgChart1"/>
    <dgm:cxn modelId="{99F5C46E-2E0E-4619-B19E-BCBC29FE2C83}" type="presParOf" srcId="{FE424B3E-D1D3-4D44-B0A9-95CDFF7E0005}" destId="{09D2B960-FCE5-4D79-9D48-7567349B9781}" srcOrd="0" destOrd="0" presId="urn:microsoft.com/office/officeart/2005/8/layout/orgChart1"/>
    <dgm:cxn modelId="{2EB72351-66C3-47C6-8FD0-9E4DCF090741}" type="presParOf" srcId="{FE424B3E-D1D3-4D44-B0A9-95CDFF7E0005}" destId="{182F7AC6-3116-4549-9534-1DE1C7ADC52D}" srcOrd="1" destOrd="0" presId="urn:microsoft.com/office/officeart/2005/8/layout/orgChart1"/>
    <dgm:cxn modelId="{92FB5472-1700-400C-931E-0878ED9B81B4}" type="presParOf" srcId="{93803B4A-7F51-4A58-933E-AA1C20380B8D}" destId="{082B3B39-4A26-4B27-9A1C-0C9F4A780AA5}" srcOrd="1" destOrd="0" presId="urn:microsoft.com/office/officeart/2005/8/layout/orgChart1"/>
    <dgm:cxn modelId="{266A92FE-B847-48E8-B8A6-D1713BBFC47F}" type="presParOf" srcId="{082B3B39-4A26-4B27-9A1C-0C9F4A780AA5}" destId="{DCBC7005-5C40-494D-9A53-457948B0B6A4}" srcOrd="0" destOrd="0" presId="urn:microsoft.com/office/officeart/2005/8/layout/orgChart1"/>
    <dgm:cxn modelId="{501A320E-4DDA-478A-AB37-CAC652018099}" type="presParOf" srcId="{082B3B39-4A26-4B27-9A1C-0C9F4A780AA5}" destId="{4EA78EE3-A5D0-4AA7-A6F3-B29E6DCFDFCD}" srcOrd="1" destOrd="0" presId="urn:microsoft.com/office/officeart/2005/8/layout/orgChart1"/>
    <dgm:cxn modelId="{88CE36AB-C351-44A8-B953-F807B77D2EE8}" type="presParOf" srcId="{4EA78EE3-A5D0-4AA7-A6F3-B29E6DCFDFCD}" destId="{BE5F7663-CA9A-4056-BAAD-616D1137D631}" srcOrd="0" destOrd="0" presId="urn:microsoft.com/office/officeart/2005/8/layout/orgChart1"/>
    <dgm:cxn modelId="{FB0F79CD-1AE3-4D12-B373-038EC976139C}" type="presParOf" srcId="{BE5F7663-CA9A-4056-BAAD-616D1137D631}" destId="{5A199E3F-C190-40DC-B4A3-B3F14105BB64}" srcOrd="0" destOrd="0" presId="urn:microsoft.com/office/officeart/2005/8/layout/orgChart1"/>
    <dgm:cxn modelId="{BC83B98D-C2A0-4C62-A68C-CC43892931C4}" type="presParOf" srcId="{BE5F7663-CA9A-4056-BAAD-616D1137D631}" destId="{A65BF0D8-2521-4AC4-9A0D-9C7CDAB755DC}" srcOrd="1" destOrd="0" presId="urn:microsoft.com/office/officeart/2005/8/layout/orgChart1"/>
    <dgm:cxn modelId="{BEF9DF0D-BBD0-444A-91AD-7E5E71FF0939}" type="presParOf" srcId="{4EA78EE3-A5D0-4AA7-A6F3-B29E6DCFDFCD}" destId="{EC0E416C-E57B-4D66-976F-6794AD03113C}" srcOrd="1" destOrd="0" presId="urn:microsoft.com/office/officeart/2005/8/layout/orgChart1"/>
    <dgm:cxn modelId="{7BD31BBF-6B96-4A2F-ADB3-1CE9A17EF4BD}" type="presParOf" srcId="{4EA78EE3-A5D0-4AA7-A6F3-B29E6DCFDFCD}" destId="{33DE9F13-229D-4768-9877-4648DB11C012}" srcOrd="2" destOrd="0" presId="urn:microsoft.com/office/officeart/2005/8/layout/orgChart1"/>
    <dgm:cxn modelId="{C514F2F8-C56C-4A2F-9A88-32781DF5A9BC}" type="presParOf" srcId="{082B3B39-4A26-4B27-9A1C-0C9F4A780AA5}" destId="{0493B519-F789-466B-A553-7C1D16FE8A12}" srcOrd="2" destOrd="0" presId="urn:microsoft.com/office/officeart/2005/8/layout/orgChart1"/>
    <dgm:cxn modelId="{39968214-0AE1-405D-A362-54C72A6ABC14}" type="presParOf" srcId="{082B3B39-4A26-4B27-9A1C-0C9F4A780AA5}" destId="{10DB9699-32C3-4E35-9287-258550BE4334}" srcOrd="3" destOrd="0" presId="urn:microsoft.com/office/officeart/2005/8/layout/orgChart1"/>
    <dgm:cxn modelId="{1E512E56-925C-4CD0-9D8D-BF8B4482C7CD}" type="presParOf" srcId="{10DB9699-32C3-4E35-9287-258550BE4334}" destId="{3E4B86EE-3A06-4A1C-B5EB-26FD01760564}" srcOrd="0" destOrd="0" presId="urn:microsoft.com/office/officeart/2005/8/layout/orgChart1"/>
    <dgm:cxn modelId="{B716C1D8-2E6F-475D-AE5C-0A989AE75696}" type="presParOf" srcId="{3E4B86EE-3A06-4A1C-B5EB-26FD01760564}" destId="{FDF1F29E-BA46-457B-8068-A7029265FFAC}" srcOrd="0" destOrd="0" presId="urn:microsoft.com/office/officeart/2005/8/layout/orgChart1"/>
    <dgm:cxn modelId="{E7E7BC3D-058E-4415-A6C5-71722A6F7CEE}" type="presParOf" srcId="{3E4B86EE-3A06-4A1C-B5EB-26FD01760564}" destId="{25660239-67C9-47DA-AF57-A7A039841AEE}" srcOrd="1" destOrd="0" presId="urn:microsoft.com/office/officeart/2005/8/layout/orgChart1"/>
    <dgm:cxn modelId="{A0DAD2FF-1C24-43BB-A7A9-B9C826E99CC2}" type="presParOf" srcId="{10DB9699-32C3-4E35-9287-258550BE4334}" destId="{5D3A54BB-A076-4070-A352-8C467C550E97}" srcOrd="1" destOrd="0" presId="urn:microsoft.com/office/officeart/2005/8/layout/orgChart1"/>
    <dgm:cxn modelId="{5BC381B2-6A61-4C98-8324-9E6940BA4D9F}" type="presParOf" srcId="{10DB9699-32C3-4E35-9287-258550BE4334}" destId="{E7563D67-8EE1-4EA4-845A-EFA3A7FC56A3}" srcOrd="2" destOrd="0" presId="urn:microsoft.com/office/officeart/2005/8/layout/orgChart1"/>
    <dgm:cxn modelId="{DA27EB73-EC52-4D06-948D-DC489BCB0E74}" type="presParOf" srcId="{082B3B39-4A26-4B27-9A1C-0C9F4A780AA5}" destId="{6DFEC836-64E6-4367-BF7B-B495C33488EB}" srcOrd="4" destOrd="0" presId="urn:microsoft.com/office/officeart/2005/8/layout/orgChart1"/>
    <dgm:cxn modelId="{0AE79368-3D0E-4D48-94F3-7C09ADFD19C7}" type="presParOf" srcId="{082B3B39-4A26-4B27-9A1C-0C9F4A780AA5}" destId="{18E8FDA4-3B62-40FE-A58F-C2E86AD960E6}" srcOrd="5" destOrd="0" presId="urn:microsoft.com/office/officeart/2005/8/layout/orgChart1"/>
    <dgm:cxn modelId="{40E99427-F51F-4E68-94B9-FA44411C12D2}" type="presParOf" srcId="{18E8FDA4-3B62-40FE-A58F-C2E86AD960E6}" destId="{3A547EEF-3511-4B73-96CE-FF0BD2F56893}" srcOrd="0" destOrd="0" presId="urn:microsoft.com/office/officeart/2005/8/layout/orgChart1"/>
    <dgm:cxn modelId="{59BC0015-B4BF-478A-AFD8-16900D9F9FBB}" type="presParOf" srcId="{3A547EEF-3511-4B73-96CE-FF0BD2F56893}" destId="{755F517A-680A-40C7-8B9A-4BC4EB138E63}" srcOrd="0" destOrd="0" presId="urn:microsoft.com/office/officeart/2005/8/layout/orgChart1"/>
    <dgm:cxn modelId="{72F79EF4-B7EA-4759-8314-EEA39ABD8983}" type="presParOf" srcId="{3A547EEF-3511-4B73-96CE-FF0BD2F56893}" destId="{332E6461-126F-450B-A74D-C9359CC9BCAF}" srcOrd="1" destOrd="0" presId="urn:microsoft.com/office/officeart/2005/8/layout/orgChart1"/>
    <dgm:cxn modelId="{043B2AFC-7013-4044-B19F-CD728A61EE9B}" type="presParOf" srcId="{18E8FDA4-3B62-40FE-A58F-C2E86AD960E6}" destId="{D19A8AB3-8701-4354-8537-D29C1D1B20D5}" srcOrd="1" destOrd="0" presId="urn:microsoft.com/office/officeart/2005/8/layout/orgChart1"/>
    <dgm:cxn modelId="{9B2E4F2A-7CF2-4062-8E25-5AA8FC6CAB99}" type="presParOf" srcId="{18E8FDA4-3B62-40FE-A58F-C2E86AD960E6}" destId="{BC90B5CD-EA7B-4BDA-BA4E-654F394E0BB5}" srcOrd="2" destOrd="0" presId="urn:microsoft.com/office/officeart/2005/8/layout/orgChart1"/>
    <dgm:cxn modelId="{BFF14B9D-EB1D-4486-B080-0332F98906E8}" type="presParOf" srcId="{082B3B39-4A26-4B27-9A1C-0C9F4A780AA5}" destId="{F80FA572-6F8E-4357-ACCF-778FECA5F7A5}" srcOrd="6" destOrd="0" presId="urn:microsoft.com/office/officeart/2005/8/layout/orgChart1"/>
    <dgm:cxn modelId="{22E1D809-F77F-44F5-B79D-88D549778035}" type="presParOf" srcId="{082B3B39-4A26-4B27-9A1C-0C9F4A780AA5}" destId="{BA93A41C-A736-4097-B88D-23E1A0E47E11}" srcOrd="7" destOrd="0" presId="urn:microsoft.com/office/officeart/2005/8/layout/orgChart1"/>
    <dgm:cxn modelId="{839EC6ED-7BB9-4A79-853A-CE5C2F4CEE39}" type="presParOf" srcId="{BA93A41C-A736-4097-B88D-23E1A0E47E11}" destId="{E231CF45-C8E3-45EA-8C73-4BCEE823C1F2}" srcOrd="0" destOrd="0" presId="urn:microsoft.com/office/officeart/2005/8/layout/orgChart1"/>
    <dgm:cxn modelId="{0D840BA1-61A2-4B08-BBF5-1880E0C4B8AC}" type="presParOf" srcId="{E231CF45-C8E3-45EA-8C73-4BCEE823C1F2}" destId="{35E0801B-2683-4039-B897-36ABC3C42FD3}" srcOrd="0" destOrd="0" presId="urn:microsoft.com/office/officeart/2005/8/layout/orgChart1"/>
    <dgm:cxn modelId="{85B1C48E-CB99-4905-81F2-87D05BA07405}" type="presParOf" srcId="{E231CF45-C8E3-45EA-8C73-4BCEE823C1F2}" destId="{3C9A271E-C6B6-466B-8E44-1DC7383E5369}" srcOrd="1" destOrd="0" presId="urn:microsoft.com/office/officeart/2005/8/layout/orgChart1"/>
    <dgm:cxn modelId="{B0309F83-626E-4E30-B681-607B53487F03}" type="presParOf" srcId="{BA93A41C-A736-4097-B88D-23E1A0E47E11}" destId="{6DCC2EC8-F5DD-4159-AF95-F454962798ED}" srcOrd="1" destOrd="0" presId="urn:microsoft.com/office/officeart/2005/8/layout/orgChart1"/>
    <dgm:cxn modelId="{E157D682-6A8F-47EC-9ED6-00D0A6B185CF}" type="presParOf" srcId="{BA93A41C-A736-4097-B88D-23E1A0E47E11}" destId="{B76A334D-CCDB-4434-B932-3869A5CB361E}" srcOrd="2" destOrd="0" presId="urn:microsoft.com/office/officeart/2005/8/layout/orgChart1"/>
    <dgm:cxn modelId="{6F7E471D-F6EE-4359-B2A4-52928C98C3AA}" type="presParOf" srcId="{93803B4A-7F51-4A58-933E-AA1C20380B8D}" destId="{4459C766-DE1F-49C9-810F-C073013A6398}" srcOrd="2" destOrd="0" presId="urn:microsoft.com/office/officeart/2005/8/layout/orgChart1"/>
    <dgm:cxn modelId="{04FB7B6E-261A-4720-850C-9EB8D0C3F5D3}" type="presParOf" srcId="{72D1FCAA-2665-4F41-96C0-87DEA394BD90}" destId="{90576097-138A-42ED-B981-34CECEBF8459}" srcOrd="6" destOrd="0" presId="urn:microsoft.com/office/officeart/2005/8/layout/orgChart1"/>
    <dgm:cxn modelId="{123B008A-B605-4679-9B37-74C9CDD11124}" type="presParOf" srcId="{72D1FCAA-2665-4F41-96C0-87DEA394BD90}" destId="{C3E6A603-1138-4702-AB03-9E2272E6785F}" srcOrd="7" destOrd="0" presId="urn:microsoft.com/office/officeart/2005/8/layout/orgChart1"/>
    <dgm:cxn modelId="{1755F886-E5B0-4FE9-BEB1-C27CB253FC1F}" type="presParOf" srcId="{C3E6A603-1138-4702-AB03-9E2272E6785F}" destId="{2D7452D7-4889-435E-8044-70F0FC8BC5C0}" srcOrd="0" destOrd="0" presId="urn:microsoft.com/office/officeart/2005/8/layout/orgChart1"/>
    <dgm:cxn modelId="{6AC3922F-0DC9-473F-9F77-DF22DBC20C02}" type="presParOf" srcId="{2D7452D7-4889-435E-8044-70F0FC8BC5C0}" destId="{1A560184-1415-4B67-9485-966BD4C6AF4F}" srcOrd="0" destOrd="0" presId="urn:microsoft.com/office/officeart/2005/8/layout/orgChart1"/>
    <dgm:cxn modelId="{AA5DD00E-04F8-4A7D-A079-6C3327817617}" type="presParOf" srcId="{2D7452D7-4889-435E-8044-70F0FC8BC5C0}" destId="{AB4CFF39-E753-4159-8B68-2CF58F1CE011}" srcOrd="1" destOrd="0" presId="urn:microsoft.com/office/officeart/2005/8/layout/orgChart1"/>
    <dgm:cxn modelId="{0BCFA5F5-E39E-4C5F-A186-5AE9905DA23C}" type="presParOf" srcId="{C3E6A603-1138-4702-AB03-9E2272E6785F}" destId="{75A7EC16-761E-44A9-A4C1-52BA7856B99E}" srcOrd="1" destOrd="0" presId="urn:microsoft.com/office/officeart/2005/8/layout/orgChart1"/>
    <dgm:cxn modelId="{0BC370BA-6338-448B-B466-0F81F23A472F}" type="presParOf" srcId="{75A7EC16-761E-44A9-A4C1-52BA7856B99E}" destId="{3E0D62DF-6B1C-4101-9230-D0AE72C0AFA6}" srcOrd="0" destOrd="0" presId="urn:microsoft.com/office/officeart/2005/8/layout/orgChart1"/>
    <dgm:cxn modelId="{A458408B-3394-4DE0-9C23-B7EB2932CE2E}" type="presParOf" srcId="{75A7EC16-761E-44A9-A4C1-52BA7856B99E}" destId="{BDED4862-C284-441E-8D6D-10E35C7B614A}" srcOrd="1" destOrd="0" presId="urn:microsoft.com/office/officeart/2005/8/layout/orgChart1"/>
    <dgm:cxn modelId="{49D4C8F3-B1A7-44F6-B866-C01B31C27E5E}" type="presParOf" srcId="{BDED4862-C284-441E-8D6D-10E35C7B614A}" destId="{16B11D4C-DDD9-4372-A323-2D331E0A2684}" srcOrd="0" destOrd="0" presId="urn:microsoft.com/office/officeart/2005/8/layout/orgChart1"/>
    <dgm:cxn modelId="{8CC26611-0135-49B9-9392-B7405A35D8BC}" type="presParOf" srcId="{16B11D4C-DDD9-4372-A323-2D331E0A2684}" destId="{68913A8F-88EB-4ECF-B805-B6785D0DD88E}" srcOrd="0" destOrd="0" presId="urn:microsoft.com/office/officeart/2005/8/layout/orgChart1"/>
    <dgm:cxn modelId="{AEFDF345-388D-4A8C-895A-3088331D6D64}" type="presParOf" srcId="{16B11D4C-DDD9-4372-A323-2D331E0A2684}" destId="{B282C312-C6F6-40CC-8952-1749AC0271FB}" srcOrd="1" destOrd="0" presId="urn:microsoft.com/office/officeart/2005/8/layout/orgChart1"/>
    <dgm:cxn modelId="{D1030E7D-E492-489B-8752-D570604ACA76}" type="presParOf" srcId="{BDED4862-C284-441E-8D6D-10E35C7B614A}" destId="{0864A75D-C1F2-4B4D-A31C-F3A3AF3C0FDD}" srcOrd="1" destOrd="0" presId="urn:microsoft.com/office/officeart/2005/8/layout/orgChart1"/>
    <dgm:cxn modelId="{64214741-55A2-496A-8A8C-13411C061C9F}" type="presParOf" srcId="{BDED4862-C284-441E-8D6D-10E35C7B614A}" destId="{93F6FD0F-A24F-44E6-A83B-9D5C4FA26F5A}" srcOrd="2" destOrd="0" presId="urn:microsoft.com/office/officeart/2005/8/layout/orgChart1"/>
    <dgm:cxn modelId="{F90300F2-4249-46F7-A5F9-B83AC9583395}" type="presParOf" srcId="{75A7EC16-761E-44A9-A4C1-52BA7856B99E}" destId="{819AC29D-9BB1-43F7-81C8-E40CD81AE046}" srcOrd="2" destOrd="0" presId="urn:microsoft.com/office/officeart/2005/8/layout/orgChart1"/>
    <dgm:cxn modelId="{9C79F8E4-EC28-40D7-B48C-DCBC46126432}" type="presParOf" srcId="{75A7EC16-761E-44A9-A4C1-52BA7856B99E}" destId="{74576CA0-DDCF-4A36-A195-5AA0DACA4770}" srcOrd="3" destOrd="0" presId="urn:microsoft.com/office/officeart/2005/8/layout/orgChart1"/>
    <dgm:cxn modelId="{C95C314B-2641-45E3-9125-C6172B0B604C}" type="presParOf" srcId="{74576CA0-DDCF-4A36-A195-5AA0DACA4770}" destId="{D832D2D6-F063-4920-99B6-F054E462E1F6}" srcOrd="0" destOrd="0" presId="urn:microsoft.com/office/officeart/2005/8/layout/orgChart1"/>
    <dgm:cxn modelId="{4FED155D-6915-4DD0-B404-4803947E423A}" type="presParOf" srcId="{D832D2D6-F063-4920-99B6-F054E462E1F6}" destId="{4A9EEA85-091C-4897-836A-AF8247838241}" srcOrd="0" destOrd="0" presId="urn:microsoft.com/office/officeart/2005/8/layout/orgChart1"/>
    <dgm:cxn modelId="{6BF094E1-BE98-4446-9AA1-A3F8C543D0FF}" type="presParOf" srcId="{D832D2D6-F063-4920-99B6-F054E462E1F6}" destId="{AFA22423-5A6D-4A78-98F3-38C8433AE929}" srcOrd="1" destOrd="0" presId="urn:microsoft.com/office/officeart/2005/8/layout/orgChart1"/>
    <dgm:cxn modelId="{AE772B42-14C9-4C0E-B85E-96AF718786A1}" type="presParOf" srcId="{74576CA0-DDCF-4A36-A195-5AA0DACA4770}" destId="{14F8DD8F-885F-42E0-9620-BECF5284F2ED}" srcOrd="1" destOrd="0" presId="urn:microsoft.com/office/officeart/2005/8/layout/orgChart1"/>
    <dgm:cxn modelId="{9BF378DF-4AB7-4844-BDDC-AB1025CD5CC6}" type="presParOf" srcId="{74576CA0-DDCF-4A36-A195-5AA0DACA4770}" destId="{0FCF696B-0181-47E5-A02B-7F89AC90DECB}" srcOrd="2" destOrd="0" presId="urn:microsoft.com/office/officeart/2005/8/layout/orgChart1"/>
    <dgm:cxn modelId="{A464F9EA-1C17-4F34-87CB-555F58F445EF}" type="presParOf" srcId="{75A7EC16-761E-44A9-A4C1-52BA7856B99E}" destId="{DF2A891B-B7AD-410A-AF47-D81D3CE8D57D}" srcOrd="4" destOrd="0" presId="urn:microsoft.com/office/officeart/2005/8/layout/orgChart1"/>
    <dgm:cxn modelId="{996BB514-23F7-4155-A101-6851A000D1E3}" type="presParOf" srcId="{75A7EC16-761E-44A9-A4C1-52BA7856B99E}" destId="{DD89A669-9F4D-478A-9DC6-60F03B915306}" srcOrd="5" destOrd="0" presId="urn:microsoft.com/office/officeart/2005/8/layout/orgChart1"/>
    <dgm:cxn modelId="{D127F33E-C87E-4C5B-95C2-F64A0683726D}" type="presParOf" srcId="{DD89A669-9F4D-478A-9DC6-60F03B915306}" destId="{0D02FC48-39DA-4124-B4E8-E5AF0F3E25D7}" srcOrd="0" destOrd="0" presId="urn:microsoft.com/office/officeart/2005/8/layout/orgChart1"/>
    <dgm:cxn modelId="{AD0ACC56-9D94-47CD-8DDD-5004D56ACAD3}" type="presParOf" srcId="{0D02FC48-39DA-4124-B4E8-E5AF0F3E25D7}" destId="{C5DDA8E2-8753-4A39-85D6-B7F081308A51}" srcOrd="0" destOrd="0" presId="urn:microsoft.com/office/officeart/2005/8/layout/orgChart1"/>
    <dgm:cxn modelId="{A33F7A65-B2EA-49BE-8B6A-1C8C3FED1CF6}" type="presParOf" srcId="{0D02FC48-39DA-4124-B4E8-E5AF0F3E25D7}" destId="{F6343291-5F38-4E99-8378-DC0CB025756A}" srcOrd="1" destOrd="0" presId="urn:microsoft.com/office/officeart/2005/8/layout/orgChart1"/>
    <dgm:cxn modelId="{036491C0-0BDB-44EF-9138-3DDDE404B567}" type="presParOf" srcId="{DD89A669-9F4D-478A-9DC6-60F03B915306}" destId="{E7E2C6E9-4961-4F83-954F-D1746925FFB1}" srcOrd="1" destOrd="0" presId="urn:microsoft.com/office/officeart/2005/8/layout/orgChart1"/>
    <dgm:cxn modelId="{60960FB8-1C79-416B-BD0D-B02CEF08F50E}" type="presParOf" srcId="{DD89A669-9F4D-478A-9DC6-60F03B915306}" destId="{1CF03F5D-2434-4C9D-BE17-836A3425F40A}" srcOrd="2" destOrd="0" presId="urn:microsoft.com/office/officeart/2005/8/layout/orgChart1"/>
    <dgm:cxn modelId="{7EFEFA18-2458-482B-98A4-9907E58B5C49}" type="presParOf" srcId="{75A7EC16-761E-44A9-A4C1-52BA7856B99E}" destId="{56EEC0C4-BD25-456B-BC2F-551042857418}" srcOrd="6" destOrd="0" presId="urn:microsoft.com/office/officeart/2005/8/layout/orgChart1"/>
    <dgm:cxn modelId="{9D2902E2-635E-4F12-82DB-447678DD1D7C}" type="presParOf" srcId="{75A7EC16-761E-44A9-A4C1-52BA7856B99E}" destId="{F9A37AFA-D440-4434-A846-5ED4AA3FEE32}" srcOrd="7" destOrd="0" presId="urn:microsoft.com/office/officeart/2005/8/layout/orgChart1"/>
    <dgm:cxn modelId="{2B1007D2-5935-43F0-8620-64D7A46B37F6}" type="presParOf" srcId="{F9A37AFA-D440-4434-A846-5ED4AA3FEE32}" destId="{1C4C24B8-67A3-4C3A-830B-317A00749271}" srcOrd="0" destOrd="0" presId="urn:microsoft.com/office/officeart/2005/8/layout/orgChart1"/>
    <dgm:cxn modelId="{5B162C73-6594-4B99-9593-66494EE354C1}" type="presParOf" srcId="{1C4C24B8-67A3-4C3A-830B-317A00749271}" destId="{B861014C-D577-436D-B008-6380A38A6AAD}" srcOrd="0" destOrd="0" presId="urn:microsoft.com/office/officeart/2005/8/layout/orgChart1"/>
    <dgm:cxn modelId="{ABD96889-FE8E-4EDB-9552-56FCB60189E9}" type="presParOf" srcId="{1C4C24B8-67A3-4C3A-830B-317A00749271}" destId="{1CE9A695-2921-4F96-AD4D-715882D77727}" srcOrd="1" destOrd="0" presId="urn:microsoft.com/office/officeart/2005/8/layout/orgChart1"/>
    <dgm:cxn modelId="{23D31F34-86E4-4BC1-A977-FF318BCA7592}" type="presParOf" srcId="{F9A37AFA-D440-4434-A846-5ED4AA3FEE32}" destId="{91DF7FB1-0A95-4651-86CF-9D87D6FD8373}" srcOrd="1" destOrd="0" presId="urn:microsoft.com/office/officeart/2005/8/layout/orgChart1"/>
    <dgm:cxn modelId="{66EF1DF9-378B-42EE-88ED-1CD34A887DA4}" type="presParOf" srcId="{F9A37AFA-D440-4434-A846-5ED4AA3FEE32}" destId="{389C290F-073F-4179-A561-9707EF49E4D2}" srcOrd="2" destOrd="0" presId="urn:microsoft.com/office/officeart/2005/8/layout/orgChart1"/>
    <dgm:cxn modelId="{C9A515AC-0E54-4666-9762-A9273B2CA622}" type="presParOf" srcId="{C3E6A603-1138-4702-AB03-9E2272E6785F}" destId="{012FC79F-E9E7-448B-A95D-E55F227A8733}" srcOrd="2" destOrd="0" presId="urn:microsoft.com/office/officeart/2005/8/layout/orgChart1"/>
    <dgm:cxn modelId="{6F8C19BF-C695-4C2F-942C-9C655121A2FB}" type="presParOf" srcId="{72D1FCAA-2665-4F41-96C0-87DEA394BD90}" destId="{517FE689-9D4C-4E22-9A1D-88F67F5E8A3E}" srcOrd="8" destOrd="0" presId="urn:microsoft.com/office/officeart/2005/8/layout/orgChart1"/>
    <dgm:cxn modelId="{5555490E-E72D-43C5-AF3E-8DE10757E740}" type="presParOf" srcId="{72D1FCAA-2665-4F41-96C0-87DEA394BD90}" destId="{75634B2F-A962-4619-81CB-E3D7715A5A36}" srcOrd="9" destOrd="0" presId="urn:microsoft.com/office/officeart/2005/8/layout/orgChart1"/>
    <dgm:cxn modelId="{802E7F91-D5D3-4834-A7BF-29CBEA29D7E3}" type="presParOf" srcId="{75634B2F-A962-4619-81CB-E3D7715A5A36}" destId="{E26BAAF4-230F-4685-B1B6-20B667172F54}" srcOrd="0" destOrd="0" presId="urn:microsoft.com/office/officeart/2005/8/layout/orgChart1"/>
    <dgm:cxn modelId="{D88A64A1-ECE6-4EE5-8CCC-99479DD1C1A5}" type="presParOf" srcId="{E26BAAF4-230F-4685-B1B6-20B667172F54}" destId="{965B018C-CC01-43F8-A68C-FBB4E4390887}" srcOrd="0" destOrd="0" presId="urn:microsoft.com/office/officeart/2005/8/layout/orgChart1"/>
    <dgm:cxn modelId="{732D8F9D-AF8D-4CF8-95FA-B92C254FDA5B}" type="presParOf" srcId="{E26BAAF4-230F-4685-B1B6-20B667172F54}" destId="{D91D5A0A-77E8-49CF-8F76-75FE32833A96}" srcOrd="1" destOrd="0" presId="urn:microsoft.com/office/officeart/2005/8/layout/orgChart1"/>
    <dgm:cxn modelId="{43420C9B-2AFF-4032-83CD-85E0E89A5EF3}" type="presParOf" srcId="{75634B2F-A962-4619-81CB-E3D7715A5A36}" destId="{D7F59413-7D7D-4657-8B74-59B2A99FE114}" srcOrd="1" destOrd="0" presId="urn:microsoft.com/office/officeart/2005/8/layout/orgChart1"/>
    <dgm:cxn modelId="{C0412BC8-2C00-48B9-B1A7-866FD759DD45}" type="presParOf" srcId="{D7F59413-7D7D-4657-8B74-59B2A99FE114}" destId="{82657747-629C-489F-920A-BC78337DD6BE}" srcOrd="0" destOrd="0" presId="urn:microsoft.com/office/officeart/2005/8/layout/orgChart1"/>
    <dgm:cxn modelId="{F8FA40D1-A3F8-4CDA-AABD-046A620B6B8E}" type="presParOf" srcId="{D7F59413-7D7D-4657-8B74-59B2A99FE114}" destId="{FFE62E6A-51D3-4C6D-B1B0-3EB8547B6164}" srcOrd="1" destOrd="0" presId="urn:microsoft.com/office/officeart/2005/8/layout/orgChart1"/>
    <dgm:cxn modelId="{F97A53E7-359A-4DB9-BFD0-58BBA2C4C848}" type="presParOf" srcId="{FFE62E6A-51D3-4C6D-B1B0-3EB8547B6164}" destId="{A5A45594-42E5-4DA1-A24D-73CDC222775C}" srcOrd="0" destOrd="0" presId="urn:microsoft.com/office/officeart/2005/8/layout/orgChart1"/>
    <dgm:cxn modelId="{E78D6567-FCFC-481C-8A91-A6424CB604F0}" type="presParOf" srcId="{A5A45594-42E5-4DA1-A24D-73CDC222775C}" destId="{EEFE379C-07C6-403D-85F2-173D24AD38AB}" srcOrd="0" destOrd="0" presId="urn:microsoft.com/office/officeart/2005/8/layout/orgChart1"/>
    <dgm:cxn modelId="{0EF1AD9A-67F2-4400-BA3C-C8E8FFB391F2}" type="presParOf" srcId="{A5A45594-42E5-4DA1-A24D-73CDC222775C}" destId="{9C4FDE64-3181-47F5-A05C-C0BDADA5595F}" srcOrd="1" destOrd="0" presId="urn:microsoft.com/office/officeart/2005/8/layout/orgChart1"/>
    <dgm:cxn modelId="{9AE8175B-15BD-405F-BAB2-CDD9C5397BB4}" type="presParOf" srcId="{FFE62E6A-51D3-4C6D-B1B0-3EB8547B6164}" destId="{6769A786-68FA-4D2F-9E7E-6624DD4C1BB7}" srcOrd="1" destOrd="0" presId="urn:microsoft.com/office/officeart/2005/8/layout/orgChart1"/>
    <dgm:cxn modelId="{B520555F-8C6B-42A2-A2C5-B52889E296E0}" type="presParOf" srcId="{FFE62E6A-51D3-4C6D-B1B0-3EB8547B6164}" destId="{CA4654AE-F951-474B-A41F-3024F5FB975C}" srcOrd="2" destOrd="0" presId="urn:microsoft.com/office/officeart/2005/8/layout/orgChart1"/>
    <dgm:cxn modelId="{5FE2E6DA-93B4-432C-8FD2-94E3AFEFD471}" type="presParOf" srcId="{D7F59413-7D7D-4657-8B74-59B2A99FE114}" destId="{E371A0F8-64B7-4DB3-BDEF-D747080DD6C7}" srcOrd="2" destOrd="0" presId="urn:microsoft.com/office/officeart/2005/8/layout/orgChart1"/>
    <dgm:cxn modelId="{2F336922-0AA7-4EF9-A6FC-80293DD03A5F}" type="presParOf" srcId="{D7F59413-7D7D-4657-8B74-59B2A99FE114}" destId="{44DFB679-2D59-49D4-A04F-BB532DD91053}" srcOrd="3" destOrd="0" presId="urn:microsoft.com/office/officeart/2005/8/layout/orgChart1"/>
    <dgm:cxn modelId="{DF093E61-8F6A-4B40-9400-70578DD5A7CE}" type="presParOf" srcId="{44DFB679-2D59-49D4-A04F-BB532DD91053}" destId="{25F4FF1F-33BB-417C-801B-CCDED4353C6C}" srcOrd="0" destOrd="0" presId="urn:microsoft.com/office/officeart/2005/8/layout/orgChart1"/>
    <dgm:cxn modelId="{6BA0AB03-CC6C-45D8-B526-813209E775F8}" type="presParOf" srcId="{25F4FF1F-33BB-417C-801B-CCDED4353C6C}" destId="{4981C410-1D2C-4596-B8B8-AFE1D1AE217D}" srcOrd="0" destOrd="0" presId="urn:microsoft.com/office/officeart/2005/8/layout/orgChart1"/>
    <dgm:cxn modelId="{FABCE6CE-7045-4231-ADCF-CF53E0EF0098}" type="presParOf" srcId="{25F4FF1F-33BB-417C-801B-CCDED4353C6C}" destId="{A3350041-B523-44CF-92F2-5DEDAE886041}" srcOrd="1" destOrd="0" presId="urn:microsoft.com/office/officeart/2005/8/layout/orgChart1"/>
    <dgm:cxn modelId="{7E477EFA-E46A-4EDD-BB6D-C10C7F961EBE}" type="presParOf" srcId="{44DFB679-2D59-49D4-A04F-BB532DD91053}" destId="{8C91AA36-FDD5-4861-BB63-8CE8DA1FC815}" srcOrd="1" destOrd="0" presId="urn:microsoft.com/office/officeart/2005/8/layout/orgChart1"/>
    <dgm:cxn modelId="{4B1D50A2-9D92-4FB2-B180-000449C5B0D7}" type="presParOf" srcId="{44DFB679-2D59-49D4-A04F-BB532DD91053}" destId="{C93FAB37-0FC9-43A0-9B5E-38A09E81D80A}" srcOrd="2" destOrd="0" presId="urn:microsoft.com/office/officeart/2005/8/layout/orgChart1"/>
    <dgm:cxn modelId="{FF6EC47C-F666-448A-9982-F16784CEECD8}" type="presParOf" srcId="{D7F59413-7D7D-4657-8B74-59B2A99FE114}" destId="{B71CC9AE-2F87-47E1-8E20-D1A007FD6C89}" srcOrd="4" destOrd="0" presId="urn:microsoft.com/office/officeart/2005/8/layout/orgChart1"/>
    <dgm:cxn modelId="{ED43CA5F-6769-4C43-B42A-317471DFE068}" type="presParOf" srcId="{D7F59413-7D7D-4657-8B74-59B2A99FE114}" destId="{9D637157-8CA9-444D-99CB-5F4B88536132}" srcOrd="5" destOrd="0" presId="urn:microsoft.com/office/officeart/2005/8/layout/orgChart1"/>
    <dgm:cxn modelId="{BAEB1231-2403-4A34-B6B5-7FF35D4EAC7D}" type="presParOf" srcId="{9D637157-8CA9-444D-99CB-5F4B88536132}" destId="{B5665159-5052-4B20-A928-94D297843E00}" srcOrd="0" destOrd="0" presId="urn:microsoft.com/office/officeart/2005/8/layout/orgChart1"/>
    <dgm:cxn modelId="{1CF83A1F-41C4-496B-9AA3-1346395A8E64}" type="presParOf" srcId="{B5665159-5052-4B20-A928-94D297843E00}" destId="{24155AF4-0111-4E1B-A78B-3AE7AF95CC43}" srcOrd="0" destOrd="0" presId="urn:microsoft.com/office/officeart/2005/8/layout/orgChart1"/>
    <dgm:cxn modelId="{52D9BB0E-9A2E-4BB3-8405-127EABBC2504}" type="presParOf" srcId="{B5665159-5052-4B20-A928-94D297843E00}" destId="{2F2B6914-24D4-4044-A40B-340BF0ACE7C4}" srcOrd="1" destOrd="0" presId="urn:microsoft.com/office/officeart/2005/8/layout/orgChart1"/>
    <dgm:cxn modelId="{25F2CCCF-52E0-4DF5-85AE-F1A506C5468F}" type="presParOf" srcId="{9D637157-8CA9-444D-99CB-5F4B88536132}" destId="{549E84AE-6984-44FA-B282-052A41C34CD4}" srcOrd="1" destOrd="0" presId="urn:microsoft.com/office/officeart/2005/8/layout/orgChart1"/>
    <dgm:cxn modelId="{CDE50331-23B8-4C67-AEF3-F0DED8C69A46}" type="presParOf" srcId="{9D637157-8CA9-444D-99CB-5F4B88536132}" destId="{3D933144-BD7C-40A8-83B4-C33EB623CA92}" srcOrd="2" destOrd="0" presId="urn:microsoft.com/office/officeart/2005/8/layout/orgChart1"/>
    <dgm:cxn modelId="{B2C16D09-E6F3-4BDC-82CC-4100B248B9AE}" type="presParOf" srcId="{75634B2F-A962-4619-81CB-E3D7715A5A36}" destId="{852946A8-41A6-4756-B7FD-021B2F1C7BE3}" srcOrd="2" destOrd="0" presId="urn:microsoft.com/office/officeart/2005/8/layout/orgChart1"/>
    <dgm:cxn modelId="{5460BE88-B85F-4677-B053-238C28BBC67E}" type="presParOf" srcId="{F854AF2C-B94D-4073-AEDF-5C99AEFAE11C}" destId="{DE0C1B77-9A8E-4E9F-A66F-045B8B13A403}"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C9AE-2F87-47E1-8E20-D1A007FD6C89}">
      <dsp:nvSpPr>
        <dsp:cNvPr id="0" name=""/>
        <dsp:cNvSpPr/>
      </dsp:nvSpPr>
      <dsp:spPr>
        <a:xfrm>
          <a:off x="8647741" y="1752877"/>
          <a:ext cx="272946" cy="2223711"/>
        </a:xfrm>
        <a:custGeom>
          <a:avLst/>
          <a:gdLst/>
          <a:ahLst/>
          <a:cxnLst/>
          <a:rect l="0" t="0" r="0" b="0"/>
          <a:pathLst>
            <a:path>
              <a:moveTo>
                <a:pt x="0" y="0"/>
              </a:moveTo>
              <a:lnTo>
                <a:pt x="0" y="2223711"/>
              </a:lnTo>
              <a:lnTo>
                <a:pt x="272946" y="22237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E371A0F8-64B7-4DB3-BDEF-D747080DD6C7}">
      <dsp:nvSpPr>
        <dsp:cNvPr id="0" name=""/>
        <dsp:cNvSpPr/>
      </dsp:nvSpPr>
      <dsp:spPr>
        <a:xfrm>
          <a:off x="8647741" y="1752877"/>
          <a:ext cx="272946" cy="1393314"/>
        </a:xfrm>
        <a:custGeom>
          <a:avLst/>
          <a:gdLst/>
          <a:ahLst/>
          <a:cxnLst/>
          <a:rect l="0" t="0" r="0" b="0"/>
          <a:pathLst>
            <a:path>
              <a:moveTo>
                <a:pt x="0" y="0"/>
              </a:moveTo>
              <a:lnTo>
                <a:pt x="0" y="1393314"/>
              </a:lnTo>
              <a:lnTo>
                <a:pt x="272946" y="139331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2657747-629C-489F-920A-BC78337DD6BE}">
      <dsp:nvSpPr>
        <dsp:cNvPr id="0" name=""/>
        <dsp:cNvSpPr/>
      </dsp:nvSpPr>
      <dsp:spPr>
        <a:xfrm>
          <a:off x="8647741" y="1752877"/>
          <a:ext cx="272946" cy="562918"/>
        </a:xfrm>
        <a:custGeom>
          <a:avLst/>
          <a:gdLst/>
          <a:ahLst/>
          <a:cxnLst/>
          <a:rect l="0" t="0" r="0" b="0"/>
          <a:pathLst>
            <a:path>
              <a:moveTo>
                <a:pt x="0" y="0"/>
              </a:moveTo>
              <a:lnTo>
                <a:pt x="0" y="562918"/>
              </a:lnTo>
              <a:lnTo>
                <a:pt x="272946" y="56291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17FE689-9D4C-4E22-9A1D-88F67F5E8A3E}">
      <dsp:nvSpPr>
        <dsp:cNvPr id="0" name=""/>
        <dsp:cNvSpPr/>
      </dsp:nvSpPr>
      <dsp:spPr>
        <a:xfrm>
          <a:off x="5177975" y="870307"/>
          <a:ext cx="4197622" cy="376333"/>
        </a:xfrm>
        <a:custGeom>
          <a:avLst/>
          <a:gdLst/>
          <a:ahLst/>
          <a:cxnLst/>
          <a:rect l="0" t="0" r="0" b="0"/>
          <a:pathLst>
            <a:path>
              <a:moveTo>
                <a:pt x="0" y="0"/>
              </a:moveTo>
              <a:lnTo>
                <a:pt x="0" y="228614"/>
              </a:lnTo>
              <a:lnTo>
                <a:pt x="4197622" y="228614"/>
              </a:lnTo>
              <a:lnTo>
                <a:pt x="4197622" y="37633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6EEC0C4-BD25-456B-BC2F-551042857418}">
      <dsp:nvSpPr>
        <dsp:cNvPr id="0" name=""/>
        <dsp:cNvSpPr/>
      </dsp:nvSpPr>
      <dsp:spPr>
        <a:xfrm>
          <a:off x="6532659" y="1752877"/>
          <a:ext cx="272946" cy="2844409"/>
        </a:xfrm>
        <a:custGeom>
          <a:avLst/>
          <a:gdLst/>
          <a:ahLst/>
          <a:cxnLst/>
          <a:rect l="0" t="0" r="0" b="0"/>
          <a:pathLst>
            <a:path>
              <a:moveTo>
                <a:pt x="0" y="0"/>
              </a:moveTo>
              <a:lnTo>
                <a:pt x="0" y="2844409"/>
              </a:lnTo>
              <a:lnTo>
                <a:pt x="272946" y="284440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DF2A891B-B7AD-410A-AF47-D81D3CE8D57D}">
      <dsp:nvSpPr>
        <dsp:cNvPr id="0" name=""/>
        <dsp:cNvSpPr/>
      </dsp:nvSpPr>
      <dsp:spPr>
        <a:xfrm>
          <a:off x="6532659" y="1752877"/>
          <a:ext cx="272946" cy="2223711"/>
        </a:xfrm>
        <a:custGeom>
          <a:avLst/>
          <a:gdLst/>
          <a:ahLst/>
          <a:cxnLst/>
          <a:rect l="0" t="0" r="0" b="0"/>
          <a:pathLst>
            <a:path>
              <a:moveTo>
                <a:pt x="0" y="0"/>
              </a:moveTo>
              <a:lnTo>
                <a:pt x="0" y="2223711"/>
              </a:lnTo>
              <a:lnTo>
                <a:pt x="272946" y="22237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19AC29D-9BB1-43F7-81C8-E40CD81AE046}">
      <dsp:nvSpPr>
        <dsp:cNvPr id="0" name=""/>
        <dsp:cNvSpPr/>
      </dsp:nvSpPr>
      <dsp:spPr>
        <a:xfrm>
          <a:off x="6532659" y="1752877"/>
          <a:ext cx="272946" cy="1393314"/>
        </a:xfrm>
        <a:custGeom>
          <a:avLst/>
          <a:gdLst/>
          <a:ahLst/>
          <a:cxnLst/>
          <a:rect l="0" t="0" r="0" b="0"/>
          <a:pathLst>
            <a:path>
              <a:moveTo>
                <a:pt x="0" y="0"/>
              </a:moveTo>
              <a:lnTo>
                <a:pt x="0" y="1393314"/>
              </a:lnTo>
              <a:lnTo>
                <a:pt x="272946" y="139331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E0D62DF-6B1C-4101-9230-D0AE72C0AFA6}">
      <dsp:nvSpPr>
        <dsp:cNvPr id="0" name=""/>
        <dsp:cNvSpPr/>
      </dsp:nvSpPr>
      <dsp:spPr>
        <a:xfrm>
          <a:off x="6532659" y="1752877"/>
          <a:ext cx="272946" cy="562918"/>
        </a:xfrm>
        <a:custGeom>
          <a:avLst/>
          <a:gdLst/>
          <a:ahLst/>
          <a:cxnLst/>
          <a:rect l="0" t="0" r="0" b="0"/>
          <a:pathLst>
            <a:path>
              <a:moveTo>
                <a:pt x="0" y="0"/>
              </a:moveTo>
              <a:lnTo>
                <a:pt x="0" y="562918"/>
              </a:lnTo>
              <a:lnTo>
                <a:pt x="272946" y="56291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90576097-138A-42ED-B981-34CECEBF8459}">
      <dsp:nvSpPr>
        <dsp:cNvPr id="0" name=""/>
        <dsp:cNvSpPr/>
      </dsp:nvSpPr>
      <dsp:spPr>
        <a:xfrm>
          <a:off x="5177975" y="870307"/>
          <a:ext cx="2082540" cy="376333"/>
        </a:xfrm>
        <a:custGeom>
          <a:avLst/>
          <a:gdLst/>
          <a:ahLst/>
          <a:cxnLst/>
          <a:rect l="0" t="0" r="0" b="0"/>
          <a:pathLst>
            <a:path>
              <a:moveTo>
                <a:pt x="0" y="0"/>
              </a:moveTo>
              <a:lnTo>
                <a:pt x="0" y="228614"/>
              </a:lnTo>
              <a:lnTo>
                <a:pt x="2082540" y="228614"/>
              </a:lnTo>
              <a:lnTo>
                <a:pt x="2082540" y="37633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F80FA572-6F8E-4357-ACCF-778FECA5F7A5}">
      <dsp:nvSpPr>
        <dsp:cNvPr id="0" name=""/>
        <dsp:cNvSpPr/>
      </dsp:nvSpPr>
      <dsp:spPr>
        <a:xfrm>
          <a:off x="4417578" y="1752877"/>
          <a:ext cx="272946" cy="2848151"/>
        </a:xfrm>
        <a:custGeom>
          <a:avLst/>
          <a:gdLst/>
          <a:ahLst/>
          <a:cxnLst/>
          <a:rect l="0" t="0" r="0" b="0"/>
          <a:pathLst>
            <a:path>
              <a:moveTo>
                <a:pt x="0" y="0"/>
              </a:moveTo>
              <a:lnTo>
                <a:pt x="0" y="2848151"/>
              </a:lnTo>
              <a:lnTo>
                <a:pt x="272946" y="284815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DFEC836-64E6-4367-BF7B-B495C33488EB}">
      <dsp:nvSpPr>
        <dsp:cNvPr id="0" name=""/>
        <dsp:cNvSpPr/>
      </dsp:nvSpPr>
      <dsp:spPr>
        <a:xfrm>
          <a:off x="4417578" y="1752877"/>
          <a:ext cx="272946" cy="2225582"/>
        </a:xfrm>
        <a:custGeom>
          <a:avLst/>
          <a:gdLst/>
          <a:ahLst/>
          <a:cxnLst/>
          <a:rect l="0" t="0" r="0" b="0"/>
          <a:pathLst>
            <a:path>
              <a:moveTo>
                <a:pt x="0" y="0"/>
              </a:moveTo>
              <a:lnTo>
                <a:pt x="0" y="2225582"/>
              </a:lnTo>
              <a:lnTo>
                <a:pt x="272946" y="2225582"/>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493B519-F789-466B-A553-7C1D16FE8A12}">
      <dsp:nvSpPr>
        <dsp:cNvPr id="0" name=""/>
        <dsp:cNvSpPr/>
      </dsp:nvSpPr>
      <dsp:spPr>
        <a:xfrm>
          <a:off x="4417578" y="1752877"/>
          <a:ext cx="272946" cy="1393314"/>
        </a:xfrm>
        <a:custGeom>
          <a:avLst/>
          <a:gdLst/>
          <a:ahLst/>
          <a:cxnLst/>
          <a:rect l="0" t="0" r="0" b="0"/>
          <a:pathLst>
            <a:path>
              <a:moveTo>
                <a:pt x="0" y="0"/>
              </a:moveTo>
              <a:lnTo>
                <a:pt x="0" y="1393314"/>
              </a:lnTo>
              <a:lnTo>
                <a:pt x="272946" y="139331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DCBC7005-5C40-494D-9A53-457948B0B6A4}">
      <dsp:nvSpPr>
        <dsp:cNvPr id="0" name=""/>
        <dsp:cNvSpPr/>
      </dsp:nvSpPr>
      <dsp:spPr>
        <a:xfrm>
          <a:off x="4417578" y="1752877"/>
          <a:ext cx="272946" cy="562918"/>
        </a:xfrm>
        <a:custGeom>
          <a:avLst/>
          <a:gdLst/>
          <a:ahLst/>
          <a:cxnLst/>
          <a:rect l="0" t="0" r="0" b="0"/>
          <a:pathLst>
            <a:path>
              <a:moveTo>
                <a:pt x="0" y="0"/>
              </a:moveTo>
              <a:lnTo>
                <a:pt x="0" y="562918"/>
              </a:lnTo>
              <a:lnTo>
                <a:pt x="272946" y="56291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08AFB0F-57FC-41B1-99AF-01B50F86FA4E}">
      <dsp:nvSpPr>
        <dsp:cNvPr id="0" name=""/>
        <dsp:cNvSpPr/>
      </dsp:nvSpPr>
      <dsp:spPr>
        <a:xfrm>
          <a:off x="5099715" y="870307"/>
          <a:ext cx="91440" cy="376333"/>
        </a:xfrm>
        <a:custGeom>
          <a:avLst/>
          <a:gdLst/>
          <a:ahLst/>
          <a:cxnLst/>
          <a:rect l="0" t="0" r="0" b="0"/>
          <a:pathLst>
            <a:path>
              <a:moveTo>
                <a:pt x="78260" y="0"/>
              </a:moveTo>
              <a:lnTo>
                <a:pt x="78260" y="228614"/>
              </a:lnTo>
              <a:lnTo>
                <a:pt x="45720" y="228614"/>
              </a:lnTo>
              <a:lnTo>
                <a:pt x="45720" y="3763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83E8B-EB2E-422D-9AD3-95B83313CE02}">
      <dsp:nvSpPr>
        <dsp:cNvPr id="0" name=""/>
        <dsp:cNvSpPr/>
      </dsp:nvSpPr>
      <dsp:spPr>
        <a:xfrm>
          <a:off x="2302497" y="1752877"/>
          <a:ext cx="272946" cy="2844409"/>
        </a:xfrm>
        <a:custGeom>
          <a:avLst/>
          <a:gdLst/>
          <a:ahLst/>
          <a:cxnLst/>
          <a:rect l="0" t="0" r="0" b="0"/>
          <a:pathLst>
            <a:path>
              <a:moveTo>
                <a:pt x="0" y="0"/>
              </a:moveTo>
              <a:lnTo>
                <a:pt x="0" y="2844409"/>
              </a:lnTo>
              <a:lnTo>
                <a:pt x="272946" y="284440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4593BCFE-9225-4D9B-ACB3-1DD96EBDCFD6}">
      <dsp:nvSpPr>
        <dsp:cNvPr id="0" name=""/>
        <dsp:cNvSpPr/>
      </dsp:nvSpPr>
      <dsp:spPr>
        <a:xfrm>
          <a:off x="2302497" y="1752877"/>
          <a:ext cx="272946" cy="2223711"/>
        </a:xfrm>
        <a:custGeom>
          <a:avLst/>
          <a:gdLst/>
          <a:ahLst/>
          <a:cxnLst/>
          <a:rect l="0" t="0" r="0" b="0"/>
          <a:pathLst>
            <a:path>
              <a:moveTo>
                <a:pt x="0" y="0"/>
              </a:moveTo>
              <a:lnTo>
                <a:pt x="0" y="2223711"/>
              </a:lnTo>
              <a:lnTo>
                <a:pt x="272946" y="22237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6A36676-BE37-499B-B2AE-9AE3158ED6FB}">
      <dsp:nvSpPr>
        <dsp:cNvPr id="0" name=""/>
        <dsp:cNvSpPr/>
      </dsp:nvSpPr>
      <dsp:spPr>
        <a:xfrm>
          <a:off x="2302497" y="1752877"/>
          <a:ext cx="272946" cy="1393314"/>
        </a:xfrm>
        <a:custGeom>
          <a:avLst/>
          <a:gdLst/>
          <a:ahLst/>
          <a:cxnLst/>
          <a:rect l="0" t="0" r="0" b="0"/>
          <a:pathLst>
            <a:path>
              <a:moveTo>
                <a:pt x="0" y="0"/>
              </a:moveTo>
              <a:lnTo>
                <a:pt x="0" y="1393314"/>
              </a:lnTo>
              <a:lnTo>
                <a:pt x="272946" y="139331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E1E4A7B-600D-491B-8853-C6ACF5EBD474}">
      <dsp:nvSpPr>
        <dsp:cNvPr id="0" name=""/>
        <dsp:cNvSpPr/>
      </dsp:nvSpPr>
      <dsp:spPr>
        <a:xfrm>
          <a:off x="2302497" y="1752877"/>
          <a:ext cx="272946" cy="562918"/>
        </a:xfrm>
        <a:custGeom>
          <a:avLst/>
          <a:gdLst/>
          <a:ahLst/>
          <a:cxnLst/>
          <a:rect l="0" t="0" r="0" b="0"/>
          <a:pathLst>
            <a:path>
              <a:moveTo>
                <a:pt x="0" y="0"/>
              </a:moveTo>
              <a:lnTo>
                <a:pt x="0" y="562918"/>
              </a:lnTo>
              <a:lnTo>
                <a:pt x="272946" y="56291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AADF11-B1AF-4198-9DC8-197E96FE15A9}">
      <dsp:nvSpPr>
        <dsp:cNvPr id="0" name=""/>
        <dsp:cNvSpPr/>
      </dsp:nvSpPr>
      <dsp:spPr>
        <a:xfrm>
          <a:off x="3030353" y="870307"/>
          <a:ext cx="2147621" cy="376333"/>
        </a:xfrm>
        <a:custGeom>
          <a:avLst/>
          <a:gdLst/>
          <a:ahLst/>
          <a:cxnLst/>
          <a:rect l="0" t="0" r="0" b="0"/>
          <a:pathLst>
            <a:path>
              <a:moveTo>
                <a:pt x="2147621" y="0"/>
              </a:moveTo>
              <a:lnTo>
                <a:pt x="2147621" y="228614"/>
              </a:lnTo>
              <a:lnTo>
                <a:pt x="0" y="228614"/>
              </a:lnTo>
              <a:lnTo>
                <a:pt x="0" y="37633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A592130-7D10-4C0D-8113-7ED450F423DE}">
      <dsp:nvSpPr>
        <dsp:cNvPr id="0" name=""/>
        <dsp:cNvSpPr/>
      </dsp:nvSpPr>
      <dsp:spPr>
        <a:xfrm>
          <a:off x="187415" y="1752877"/>
          <a:ext cx="272946" cy="2844409"/>
        </a:xfrm>
        <a:custGeom>
          <a:avLst/>
          <a:gdLst/>
          <a:ahLst/>
          <a:cxnLst/>
          <a:rect l="0" t="0" r="0" b="0"/>
          <a:pathLst>
            <a:path>
              <a:moveTo>
                <a:pt x="0" y="0"/>
              </a:moveTo>
              <a:lnTo>
                <a:pt x="0" y="2844409"/>
              </a:lnTo>
              <a:lnTo>
                <a:pt x="272946" y="284440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766811-4529-42C2-8D8B-C5249DB85276}">
      <dsp:nvSpPr>
        <dsp:cNvPr id="0" name=""/>
        <dsp:cNvSpPr/>
      </dsp:nvSpPr>
      <dsp:spPr>
        <a:xfrm>
          <a:off x="187415" y="1752877"/>
          <a:ext cx="272946" cy="2223711"/>
        </a:xfrm>
        <a:custGeom>
          <a:avLst/>
          <a:gdLst/>
          <a:ahLst/>
          <a:cxnLst/>
          <a:rect l="0" t="0" r="0" b="0"/>
          <a:pathLst>
            <a:path>
              <a:moveTo>
                <a:pt x="0" y="0"/>
              </a:moveTo>
              <a:lnTo>
                <a:pt x="0" y="2223711"/>
              </a:lnTo>
              <a:lnTo>
                <a:pt x="272946" y="22237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4ACDF25-AF56-48D0-ABE9-982493A43584}">
      <dsp:nvSpPr>
        <dsp:cNvPr id="0" name=""/>
        <dsp:cNvSpPr/>
      </dsp:nvSpPr>
      <dsp:spPr>
        <a:xfrm>
          <a:off x="187415" y="1752877"/>
          <a:ext cx="272946" cy="1393314"/>
        </a:xfrm>
        <a:custGeom>
          <a:avLst/>
          <a:gdLst/>
          <a:ahLst/>
          <a:cxnLst/>
          <a:rect l="0" t="0" r="0" b="0"/>
          <a:pathLst>
            <a:path>
              <a:moveTo>
                <a:pt x="0" y="0"/>
              </a:moveTo>
              <a:lnTo>
                <a:pt x="0" y="1393314"/>
              </a:lnTo>
              <a:lnTo>
                <a:pt x="272946" y="139331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A23F53E-D4F1-4275-9CFA-D05DE1B93F49}">
      <dsp:nvSpPr>
        <dsp:cNvPr id="0" name=""/>
        <dsp:cNvSpPr/>
      </dsp:nvSpPr>
      <dsp:spPr>
        <a:xfrm>
          <a:off x="187415" y="1752877"/>
          <a:ext cx="272946" cy="562918"/>
        </a:xfrm>
        <a:custGeom>
          <a:avLst/>
          <a:gdLst/>
          <a:ahLst/>
          <a:cxnLst/>
          <a:rect l="0" t="0" r="0" b="0"/>
          <a:pathLst>
            <a:path>
              <a:moveTo>
                <a:pt x="0" y="0"/>
              </a:moveTo>
              <a:lnTo>
                <a:pt x="0" y="562918"/>
              </a:lnTo>
              <a:lnTo>
                <a:pt x="272946" y="56291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B77BB2DF-07B0-484A-933E-1AC89417BB06}">
      <dsp:nvSpPr>
        <dsp:cNvPr id="0" name=""/>
        <dsp:cNvSpPr/>
      </dsp:nvSpPr>
      <dsp:spPr>
        <a:xfrm>
          <a:off x="915272" y="870307"/>
          <a:ext cx="4262703" cy="376333"/>
        </a:xfrm>
        <a:custGeom>
          <a:avLst/>
          <a:gdLst/>
          <a:ahLst/>
          <a:cxnLst/>
          <a:rect l="0" t="0" r="0" b="0"/>
          <a:pathLst>
            <a:path>
              <a:moveTo>
                <a:pt x="4262703" y="0"/>
              </a:moveTo>
              <a:lnTo>
                <a:pt x="4262703" y="228614"/>
              </a:lnTo>
              <a:lnTo>
                <a:pt x="0" y="228614"/>
              </a:lnTo>
              <a:lnTo>
                <a:pt x="0" y="37633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C6A51E3-E29F-4DB9-8B23-FE04184405E1}">
      <dsp:nvSpPr>
        <dsp:cNvPr id="0" name=""/>
        <dsp:cNvSpPr/>
      </dsp:nvSpPr>
      <dsp:spPr>
        <a:xfrm>
          <a:off x="3489727" y="161653"/>
          <a:ext cx="3376496" cy="708654"/>
        </a:xfrm>
        <a:prstGeom prst="roundRect">
          <a:avLst/>
        </a:prstGeom>
        <a:solidFill>
          <a:schemeClr val="accent4">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0" u="none" kern="1200" cap="none" spc="0" dirty="0">
              <a:ln w="0"/>
              <a:solidFill>
                <a:schemeClr val="tx1"/>
              </a:solidFill>
              <a:effectLst>
                <a:outerShdw blurRad="38100" dist="19050" dir="2700000" algn="tl" rotWithShape="0">
                  <a:schemeClr val="dk1">
                    <a:alpha val="40000"/>
                  </a:schemeClr>
                </a:outerShdw>
              </a:effectLst>
            </a:rPr>
            <a:t>Prof. Dr. Stefan Roth</a:t>
          </a:r>
          <a:br>
            <a:rPr lang="en-IN" sz="1600" b="0" u="none" kern="1200" cap="none" spc="0" dirty="0">
              <a:ln w="0"/>
              <a:solidFill>
                <a:schemeClr val="tx1"/>
              </a:solidFill>
              <a:effectLst>
                <a:outerShdw blurRad="38100" dist="19050" dir="2700000" algn="tl" rotWithShape="0">
                  <a:schemeClr val="dk1">
                    <a:alpha val="40000"/>
                  </a:schemeClr>
                </a:outerShdw>
              </a:effectLst>
            </a:rPr>
          </a:br>
          <a:r>
            <a:rPr lang="en-IN" sz="1600" b="0" u="none" kern="1200" cap="none" spc="0" dirty="0">
              <a:ln w="0"/>
              <a:solidFill>
                <a:schemeClr val="tx1"/>
              </a:solidFill>
              <a:effectLst>
                <a:outerShdw blurRad="38100" dist="19050" dir="2700000" algn="tl" rotWithShape="0">
                  <a:schemeClr val="dk1">
                    <a:alpha val="40000"/>
                  </a:schemeClr>
                </a:outerShdw>
              </a:effectLst>
            </a:rPr>
            <a:t>Prof. Dr.-Ing. Silvio Bachmann</a:t>
          </a:r>
        </a:p>
      </dsp:txBody>
      <dsp:txXfrm>
        <a:off x="3524321" y="196247"/>
        <a:ext cx="3307308" cy="639466"/>
      </dsp:txXfrm>
    </dsp:sp>
    <dsp:sp modelId="{A01D3E78-A189-4B2F-88EC-E8DDD09344A5}">
      <dsp:nvSpPr>
        <dsp:cNvPr id="0" name=""/>
        <dsp:cNvSpPr/>
      </dsp:nvSpPr>
      <dsp:spPr>
        <a:xfrm>
          <a:off x="5451" y="1246641"/>
          <a:ext cx="1819641" cy="506236"/>
        </a:xfrm>
        <a:prstGeom prst="roundRect">
          <a:avLst/>
        </a:prstGeom>
        <a:solidFill>
          <a:schemeClr val="accent6">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solidFill>
            </a:rPr>
            <a:t>Rajat Joshi</a:t>
          </a:r>
          <a:endParaRPr lang="en-IN" sz="1400" b="1" kern="1200" dirty="0">
            <a:solidFill>
              <a:sysClr val="windowText" lastClr="000000"/>
            </a:solidFill>
          </a:endParaRPr>
        </a:p>
      </dsp:txBody>
      <dsp:txXfrm>
        <a:off x="30163" y="1271353"/>
        <a:ext cx="1770217" cy="456812"/>
      </dsp:txXfrm>
    </dsp:sp>
    <dsp:sp modelId="{6FA0B589-914C-4362-BCC0-3B5111119526}">
      <dsp:nvSpPr>
        <dsp:cNvPr id="0" name=""/>
        <dsp:cNvSpPr/>
      </dsp:nvSpPr>
      <dsp:spPr>
        <a:xfrm>
          <a:off x="460362" y="2048317"/>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CAD Design</a:t>
          </a:r>
          <a:endParaRPr lang="en-IN" sz="1200" kern="1200" dirty="0">
            <a:solidFill>
              <a:schemeClr val="bg1"/>
            </a:solidFill>
          </a:endParaRPr>
        </a:p>
      </dsp:txBody>
      <dsp:txXfrm>
        <a:off x="486476" y="2074431"/>
        <a:ext cx="1660154" cy="482728"/>
      </dsp:txXfrm>
    </dsp:sp>
    <dsp:sp modelId="{3A103DC6-ECD8-471E-81E0-AC520958E377}">
      <dsp:nvSpPr>
        <dsp:cNvPr id="0" name=""/>
        <dsp:cNvSpPr/>
      </dsp:nvSpPr>
      <dsp:spPr>
        <a:xfrm>
          <a:off x="460362" y="2878713"/>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Electrical design and Coding</a:t>
          </a:r>
          <a:endParaRPr lang="en-IN" sz="1200" kern="1200" dirty="0">
            <a:solidFill>
              <a:schemeClr val="bg1"/>
            </a:solidFill>
          </a:endParaRPr>
        </a:p>
      </dsp:txBody>
      <dsp:txXfrm>
        <a:off x="486476" y="2904827"/>
        <a:ext cx="1660154" cy="482728"/>
      </dsp:txXfrm>
    </dsp:sp>
    <dsp:sp modelId="{A3BAAB01-E38C-45E7-8B1C-B2956ADE65F1}">
      <dsp:nvSpPr>
        <dsp:cNvPr id="0" name=""/>
        <dsp:cNvSpPr/>
      </dsp:nvSpPr>
      <dsp:spPr>
        <a:xfrm>
          <a:off x="460362" y="3709110"/>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User requirements &amp; Technical specs.</a:t>
          </a:r>
          <a:endParaRPr lang="en-IN" sz="1200" kern="1200" dirty="0">
            <a:solidFill>
              <a:schemeClr val="bg1"/>
            </a:solidFill>
          </a:endParaRPr>
        </a:p>
      </dsp:txBody>
      <dsp:txXfrm>
        <a:off x="486476" y="3735224"/>
        <a:ext cx="1660154" cy="482728"/>
      </dsp:txXfrm>
    </dsp:sp>
    <dsp:sp modelId="{793FF618-2522-4942-A1DD-8D67C3B99D47}">
      <dsp:nvSpPr>
        <dsp:cNvPr id="0" name=""/>
        <dsp:cNvSpPr/>
      </dsp:nvSpPr>
      <dsp:spPr>
        <a:xfrm>
          <a:off x="460362" y="4334486"/>
          <a:ext cx="1677605" cy="525601"/>
        </a:xfrm>
        <a:prstGeom prst="roundRect">
          <a:avLst/>
        </a:prstGeom>
        <a:solidFill>
          <a:srgbClr val="A9D4DB">
            <a:hueOff val="0"/>
            <a:satOff val="0"/>
            <a:lumOff val="0"/>
            <a:alphaOff val="0"/>
          </a:srgbClr>
        </a:solidFill>
        <a:ln w="19050" cap="flat" cmpd="sng" algn="ctr">
          <a:solidFill>
            <a:srgbClr val="FFFFFF"/>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Franklin Gothic Book"/>
              <a:ea typeface="+mn-ea"/>
              <a:cs typeface="+mn-cs"/>
            </a:rPr>
            <a:t>Mechanical Assembly </a:t>
          </a:r>
          <a:br>
            <a:rPr lang="en-US" sz="1200" kern="1200" dirty="0">
              <a:solidFill>
                <a:srgbClr val="000000"/>
              </a:solidFill>
              <a:latin typeface="Franklin Gothic Book"/>
              <a:ea typeface="+mn-ea"/>
              <a:cs typeface="+mn-cs"/>
            </a:rPr>
          </a:br>
          <a:r>
            <a:rPr lang="en-US" sz="1200" kern="1200" dirty="0">
              <a:solidFill>
                <a:srgbClr val="000000"/>
              </a:solidFill>
              <a:latin typeface="Franklin Gothic Book"/>
              <a:ea typeface="+mn-ea"/>
              <a:cs typeface="+mn-cs"/>
            </a:rPr>
            <a:t>&amp; electrical wiring</a:t>
          </a:r>
          <a:endParaRPr lang="en-IN" sz="1200" kern="1200" dirty="0">
            <a:solidFill>
              <a:srgbClr val="000000"/>
            </a:solidFill>
            <a:latin typeface="Franklin Gothic Book"/>
            <a:ea typeface="+mn-ea"/>
            <a:cs typeface="+mn-cs"/>
          </a:endParaRPr>
        </a:p>
      </dsp:txBody>
      <dsp:txXfrm>
        <a:off x="486020" y="4360144"/>
        <a:ext cx="1626289" cy="474285"/>
      </dsp:txXfrm>
    </dsp:sp>
    <dsp:sp modelId="{C7295390-89A3-490B-B3BA-1B181D61BD6A}">
      <dsp:nvSpPr>
        <dsp:cNvPr id="0" name=""/>
        <dsp:cNvSpPr/>
      </dsp:nvSpPr>
      <dsp:spPr>
        <a:xfrm>
          <a:off x="2120533" y="1246641"/>
          <a:ext cx="1819641" cy="506236"/>
        </a:xfrm>
        <a:prstGeom prst="roundRect">
          <a:avLst/>
        </a:prstGeom>
        <a:solidFill>
          <a:schemeClr val="accent6">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solidFill>
            </a:rPr>
            <a:t>Sagar Patil</a:t>
          </a:r>
          <a:endParaRPr lang="en-IN" sz="1400" b="1" kern="1200" dirty="0">
            <a:solidFill>
              <a:sysClr val="windowText" lastClr="000000"/>
            </a:solidFill>
          </a:endParaRPr>
        </a:p>
      </dsp:txBody>
      <dsp:txXfrm>
        <a:off x="2145245" y="1271353"/>
        <a:ext cx="1770217" cy="456812"/>
      </dsp:txXfrm>
    </dsp:sp>
    <dsp:sp modelId="{31DE3044-B5C3-488E-919D-36D62EB696AB}">
      <dsp:nvSpPr>
        <dsp:cNvPr id="0" name=""/>
        <dsp:cNvSpPr/>
      </dsp:nvSpPr>
      <dsp:spPr>
        <a:xfrm>
          <a:off x="2575443" y="2048317"/>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rPr>
            <a:t>CAD Design</a:t>
          </a:r>
          <a:endParaRPr lang="en-IN" sz="1200" kern="1200" dirty="0">
            <a:solidFill>
              <a:schemeClr val="bg1"/>
            </a:solidFill>
          </a:endParaRPr>
        </a:p>
      </dsp:txBody>
      <dsp:txXfrm>
        <a:off x="2601557" y="2074431"/>
        <a:ext cx="1660154" cy="482728"/>
      </dsp:txXfrm>
    </dsp:sp>
    <dsp:sp modelId="{15F2F5A2-6227-4D28-92AA-CC95AE35ED9A}">
      <dsp:nvSpPr>
        <dsp:cNvPr id="0" name=""/>
        <dsp:cNvSpPr/>
      </dsp:nvSpPr>
      <dsp:spPr>
        <a:xfrm>
          <a:off x="2575443" y="2878713"/>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User requirements &amp; Technical specs.</a:t>
          </a:r>
          <a:endParaRPr lang="en-IN" sz="1200" kern="1200" dirty="0">
            <a:solidFill>
              <a:schemeClr val="bg1"/>
            </a:solidFill>
          </a:endParaRPr>
        </a:p>
      </dsp:txBody>
      <dsp:txXfrm>
        <a:off x="2601557" y="2904827"/>
        <a:ext cx="1660154" cy="482728"/>
      </dsp:txXfrm>
    </dsp:sp>
    <dsp:sp modelId="{5775316D-5923-4170-87E2-4D43C67D6046}">
      <dsp:nvSpPr>
        <dsp:cNvPr id="0" name=""/>
        <dsp:cNvSpPr/>
      </dsp:nvSpPr>
      <dsp:spPr>
        <a:xfrm>
          <a:off x="2575443" y="3709110"/>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Design Specifications </a:t>
          </a:r>
          <a:br>
            <a:rPr lang="en-US" sz="1200" kern="1200" dirty="0">
              <a:solidFill>
                <a:schemeClr val="bg1"/>
              </a:solidFill>
            </a:rPr>
          </a:br>
          <a:r>
            <a:rPr lang="en-US" sz="1200" kern="1200" dirty="0">
              <a:solidFill>
                <a:schemeClr val="bg1"/>
              </a:solidFill>
            </a:rPr>
            <a:t>&amp; Presentation</a:t>
          </a:r>
          <a:endParaRPr lang="en-IN" sz="1200" kern="1200" dirty="0">
            <a:solidFill>
              <a:schemeClr val="bg1"/>
            </a:solidFill>
          </a:endParaRPr>
        </a:p>
      </dsp:txBody>
      <dsp:txXfrm>
        <a:off x="2601557" y="3735224"/>
        <a:ext cx="1660154" cy="482728"/>
      </dsp:txXfrm>
    </dsp:sp>
    <dsp:sp modelId="{042EE49D-96C7-4ABD-A812-ABCFE127F5E9}">
      <dsp:nvSpPr>
        <dsp:cNvPr id="0" name=""/>
        <dsp:cNvSpPr/>
      </dsp:nvSpPr>
      <dsp:spPr>
        <a:xfrm>
          <a:off x="2575443" y="4334486"/>
          <a:ext cx="1677605" cy="525601"/>
        </a:xfrm>
        <a:prstGeom prst="roundRect">
          <a:avLst/>
        </a:prstGeom>
        <a:solidFill>
          <a:srgbClr val="A9D4DB">
            <a:hueOff val="0"/>
            <a:satOff val="0"/>
            <a:lumOff val="0"/>
            <a:alphaOff val="0"/>
          </a:srgbClr>
        </a:solidFill>
        <a:ln w="19050" cap="flat" cmpd="sng" algn="ctr">
          <a:solidFill>
            <a:srgbClr val="FFFFFF"/>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Franklin Gothic Book"/>
              <a:ea typeface="+mn-ea"/>
              <a:cs typeface="+mn-cs"/>
            </a:rPr>
            <a:t>Mechanical Assembly </a:t>
          </a:r>
          <a:br>
            <a:rPr lang="en-US" sz="1200" kern="1200" dirty="0">
              <a:solidFill>
                <a:srgbClr val="000000"/>
              </a:solidFill>
              <a:latin typeface="Franklin Gothic Book"/>
              <a:ea typeface="+mn-ea"/>
              <a:cs typeface="+mn-cs"/>
            </a:rPr>
          </a:br>
          <a:r>
            <a:rPr lang="en-US" sz="1200" kern="1200" dirty="0">
              <a:solidFill>
                <a:srgbClr val="000000"/>
              </a:solidFill>
              <a:latin typeface="Franklin Gothic Book"/>
              <a:ea typeface="+mn-ea"/>
              <a:cs typeface="+mn-cs"/>
            </a:rPr>
            <a:t>&amp; electrical wiring</a:t>
          </a:r>
          <a:endParaRPr lang="en-IN" sz="1200" kern="1200" dirty="0">
            <a:solidFill>
              <a:schemeClr val="bg1"/>
            </a:solidFill>
          </a:endParaRPr>
        </a:p>
      </dsp:txBody>
      <dsp:txXfrm>
        <a:off x="2601101" y="4360144"/>
        <a:ext cx="1626289" cy="474285"/>
      </dsp:txXfrm>
    </dsp:sp>
    <dsp:sp modelId="{09D2B960-FCE5-4D79-9D48-7567349B9781}">
      <dsp:nvSpPr>
        <dsp:cNvPr id="0" name=""/>
        <dsp:cNvSpPr/>
      </dsp:nvSpPr>
      <dsp:spPr>
        <a:xfrm>
          <a:off x="4235614" y="1246641"/>
          <a:ext cx="1819641" cy="506236"/>
        </a:xfrm>
        <a:prstGeom prst="roundRect">
          <a:avLst/>
        </a:prstGeom>
        <a:solidFill>
          <a:schemeClr val="accent6">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Prabhat Gaikwad</a:t>
          </a:r>
          <a:endParaRPr lang="en-IN" sz="1400" b="1" kern="1200" dirty="0">
            <a:solidFill>
              <a:sysClr val="windowText" lastClr="000000"/>
            </a:solidFill>
          </a:endParaRPr>
        </a:p>
      </dsp:txBody>
      <dsp:txXfrm>
        <a:off x="4260326" y="1271353"/>
        <a:ext cx="1770217" cy="456812"/>
      </dsp:txXfrm>
    </dsp:sp>
    <dsp:sp modelId="{5A199E3F-C190-40DC-B4A3-B3F14105BB64}">
      <dsp:nvSpPr>
        <dsp:cNvPr id="0" name=""/>
        <dsp:cNvSpPr/>
      </dsp:nvSpPr>
      <dsp:spPr>
        <a:xfrm>
          <a:off x="4690524" y="2048317"/>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Technical &amp; Design Specifications </a:t>
          </a:r>
          <a:endParaRPr lang="en-IN" sz="1200" kern="1200" dirty="0">
            <a:solidFill>
              <a:schemeClr val="bg1"/>
            </a:solidFill>
          </a:endParaRPr>
        </a:p>
      </dsp:txBody>
      <dsp:txXfrm>
        <a:off x="4716638" y="2074431"/>
        <a:ext cx="1660154" cy="482728"/>
      </dsp:txXfrm>
    </dsp:sp>
    <dsp:sp modelId="{FDF1F29E-BA46-457B-8068-A7029265FFAC}">
      <dsp:nvSpPr>
        <dsp:cNvPr id="0" name=""/>
        <dsp:cNvSpPr/>
      </dsp:nvSpPr>
      <dsp:spPr>
        <a:xfrm>
          <a:off x="4690524" y="2878713"/>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Validation Protocol</a:t>
          </a:r>
          <a:br>
            <a:rPr lang="en-US" sz="1200" kern="1200" dirty="0">
              <a:solidFill>
                <a:schemeClr val="bg1"/>
              </a:solidFill>
            </a:rPr>
          </a:br>
          <a:r>
            <a:rPr lang="en-US" sz="1200" kern="1200" dirty="0">
              <a:solidFill>
                <a:schemeClr val="bg1"/>
              </a:solidFill>
            </a:rPr>
            <a:t>&amp; Validation Report</a:t>
          </a:r>
          <a:endParaRPr lang="en-IN" sz="1200" kern="1200" dirty="0">
            <a:solidFill>
              <a:schemeClr val="bg1"/>
            </a:solidFill>
          </a:endParaRPr>
        </a:p>
      </dsp:txBody>
      <dsp:txXfrm>
        <a:off x="4716638" y="2904827"/>
        <a:ext cx="1660154" cy="482728"/>
      </dsp:txXfrm>
    </dsp:sp>
    <dsp:sp modelId="{755F517A-680A-40C7-8B9A-4BC4EB138E63}">
      <dsp:nvSpPr>
        <dsp:cNvPr id="0" name=""/>
        <dsp:cNvSpPr/>
      </dsp:nvSpPr>
      <dsp:spPr>
        <a:xfrm>
          <a:off x="4690524" y="3709110"/>
          <a:ext cx="1712382" cy="538699"/>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Project Dossier</a:t>
          </a:r>
          <a:endParaRPr lang="en-IN" sz="1200" kern="1200" dirty="0">
            <a:solidFill>
              <a:schemeClr val="bg1"/>
            </a:solidFill>
          </a:endParaRPr>
        </a:p>
      </dsp:txBody>
      <dsp:txXfrm>
        <a:off x="4716821" y="3735407"/>
        <a:ext cx="1659788" cy="486105"/>
      </dsp:txXfrm>
    </dsp:sp>
    <dsp:sp modelId="{35E0801B-2683-4039-B897-36ABC3C42FD3}">
      <dsp:nvSpPr>
        <dsp:cNvPr id="0" name=""/>
        <dsp:cNvSpPr/>
      </dsp:nvSpPr>
      <dsp:spPr>
        <a:xfrm>
          <a:off x="4690524" y="4338228"/>
          <a:ext cx="1677605" cy="525601"/>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0000"/>
              </a:solidFill>
              <a:latin typeface="Franklin Gothic Book"/>
              <a:ea typeface="+mn-ea"/>
              <a:cs typeface="+mn-cs"/>
            </a:rPr>
            <a:t>Mechanical Assembly</a:t>
          </a:r>
          <a:endParaRPr lang="en-IN" sz="1200" kern="1200" dirty="0">
            <a:solidFill>
              <a:schemeClr val="bg1"/>
            </a:solidFill>
          </a:endParaRPr>
        </a:p>
      </dsp:txBody>
      <dsp:txXfrm>
        <a:off x="4716182" y="4363886"/>
        <a:ext cx="1626289" cy="474285"/>
      </dsp:txXfrm>
    </dsp:sp>
    <dsp:sp modelId="{1A560184-1415-4B67-9485-966BD4C6AF4F}">
      <dsp:nvSpPr>
        <dsp:cNvPr id="0" name=""/>
        <dsp:cNvSpPr/>
      </dsp:nvSpPr>
      <dsp:spPr>
        <a:xfrm>
          <a:off x="6350695" y="1246641"/>
          <a:ext cx="1819641" cy="506236"/>
        </a:xfrm>
        <a:prstGeom prst="roundRect">
          <a:avLst/>
        </a:prstGeom>
        <a:solidFill>
          <a:schemeClr val="accent6">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Vinit Devchandani</a:t>
          </a:r>
          <a:endParaRPr lang="en-IN" sz="1400" b="1" kern="1200" dirty="0">
            <a:solidFill>
              <a:sysClr val="windowText" lastClr="000000"/>
            </a:solidFill>
          </a:endParaRPr>
        </a:p>
      </dsp:txBody>
      <dsp:txXfrm>
        <a:off x="6375407" y="1271353"/>
        <a:ext cx="1770217" cy="456812"/>
      </dsp:txXfrm>
    </dsp:sp>
    <dsp:sp modelId="{68913A8F-88EB-4ECF-B805-B6785D0DD88E}">
      <dsp:nvSpPr>
        <dsp:cNvPr id="0" name=""/>
        <dsp:cNvSpPr/>
      </dsp:nvSpPr>
      <dsp:spPr>
        <a:xfrm>
          <a:off x="6805606" y="2048317"/>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Validation Protocol</a:t>
          </a:r>
          <a:br>
            <a:rPr lang="en-US" sz="1200" kern="1200" dirty="0">
              <a:solidFill>
                <a:schemeClr val="bg1"/>
              </a:solidFill>
            </a:rPr>
          </a:br>
          <a:r>
            <a:rPr lang="en-US" sz="1200" kern="1200" dirty="0">
              <a:solidFill>
                <a:schemeClr val="bg1"/>
              </a:solidFill>
            </a:rPr>
            <a:t>&amp; Validation Report</a:t>
          </a:r>
          <a:endParaRPr lang="en-IN" sz="1200" kern="1200" dirty="0">
            <a:solidFill>
              <a:schemeClr val="bg1"/>
            </a:solidFill>
          </a:endParaRPr>
        </a:p>
      </dsp:txBody>
      <dsp:txXfrm>
        <a:off x="6831720" y="2074431"/>
        <a:ext cx="1660154" cy="482728"/>
      </dsp:txXfrm>
    </dsp:sp>
    <dsp:sp modelId="{4A9EEA85-091C-4897-836A-AF8247838241}">
      <dsp:nvSpPr>
        <dsp:cNvPr id="0" name=""/>
        <dsp:cNvSpPr/>
      </dsp:nvSpPr>
      <dsp:spPr>
        <a:xfrm>
          <a:off x="6805606" y="2878713"/>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Verification Protocol</a:t>
          </a:r>
          <a:br>
            <a:rPr lang="en-US" sz="1200" kern="1200" dirty="0">
              <a:solidFill>
                <a:schemeClr val="bg1"/>
              </a:solidFill>
            </a:rPr>
          </a:br>
          <a:r>
            <a:rPr lang="en-US" sz="1200" kern="1200" dirty="0">
              <a:solidFill>
                <a:schemeClr val="bg1"/>
              </a:solidFill>
            </a:rPr>
            <a:t>&amp; Verification Report</a:t>
          </a:r>
          <a:endParaRPr lang="en-IN" sz="1200" kern="1200" dirty="0">
            <a:solidFill>
              <a:schemeClr val="bg1"/>
            </a:solidFill>
          </a:endParaRPr>
        </a:p>
      </dsp:txBody>
      <dsp:txXfrm>
        <a:off x="6831720" y="2904827"/>
        <a:ext cx="1660154" cy="482728"/>
      </dsp:txXfrm>
    </dsp:sp>
    <dsp:sp modelId="{C5DDA8E2-8753-4A39-85D6-B7F081308A51}">
      <dsp:nvSpPr>
        <dsp:cNvPr id="0" name=""/>
        <dsp:cNvSpPr/>
      </dsp:nvSpPr>
      <dsp:spPr>
        <a:xfrm>
          <a:off x="6805606" y="3709110"/>
          <a:ext cx="1712382"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Project Dossier &amp; Presentation</a:t>
          </a:r>
          <a:endParaRPr lang="en-IN" sz="1200" kern="1200" dirty="0">
            <a:solidFill>
              <a:schemeClr val="bg1"/>
            </a:solidFill>
          </a:endParaRPr>
        </a:p>
      </dsp:txBody>
      <dsp:txXfrm>
        <a:off x="6831720" y="3735224"/>
        <a:ext cx="1660154" cy="482728"/>
      </dsp:txXfrm>
    </dsp:sp>
    <dsp:sp modelId="{B861014C-D577-436D-B008-6380A38A6AAD}">
      <dsp:nvSpPr>
        <dsp:cNvPr id="0" name=""/>
        <dsp:cNvSpPr/>
      </dsp:nvSpPr>
      <dsp:spPr>
        <a:xfrm>
          <a:off x="6805606" y="4334486"/>
          <a:ext cx="1677605" cy="525601"/>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000000"/>
              </a:solidFill>
              <a:latin typeface="Franklin Gothic Book"/>
              <a:ea typeface="+mn-ea"/>
              <a:cs typeface="+mn-cs"/>
            </a:rPr>
            <a:t>Mechanical Assembly</a:t>
          </a:r>
          <a:endParaRPr lang="en-IN" sz="1200" kern="1200" dirty="0">
            <a:solidFill>
              <a:schemeClr val="bg1"/>
            </a:solidFill>
          </a:endParaRPr>
        </a:p>
      </dsp:txBody>
      <dsp:txXfrm>
        <a:off x="6831264" y="4360144"/>
        <a:ext cx="1626289" cy="474285"/>
      </dsp:txXfrm>
    </dsp:sp>
    <dsp:sp modelId="{965B018C-CC01-43F8-A68C-FBB4E4390887}">
      <dsp:nvSpPr>
        <dsp:cNvPr id="0" name=""/>
        <dsp:cNvSpPr/>
      </dsp:nvSpPr>
      <dsp:spPr>
        <a:xfrm>
          <a:off x="8465776" y="1246641"/>
          <a:ext cx="1819641" cy="506236"/>
        </a:xfrm>
        <a:prstGeom prst="roundRect">
          <a:avLst/>
        </a:prstGeom>
        <a:solidFill>
          <a:schemeClr val="accent6">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Hikmaddin Abishov</a:t>
          </a:r>
          <a:endParaRPr lang="en-IN" sz="1400" b="1" kern="1200" dirty="0">
            <a:solidFill>
              <a:sysClr val="windowText" lastClr="000000"/>
            </a:solidFill>
          </a:endParaRPr>
        </a:p>
      </dsp:txBody>
      <dsp:txXfrm>
        <a:off x="8490488" y="1271353"/>
        <a:ext cx="1770217" cy="456812"/>
      </dsp:txXfrm>
    </dsp:sp>
    <dsp:sp modelId="{EEFE379C-07C6-403D-85F2-173D24AD38AB}">
      <dsp:nvSpPr>
        <dsp:cNvPr id="0" name=""/>
        <dsp:cNvSpPr/>
      </dsp:nvSpPr>
      <dsp:spPr>
        <a:xfrm>
          <a:off x="8920687" y="2048317"/>
          <a:ext cx="1551100"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Validation Protocol</a:t>
          </a:r>
          <a:endParaRPr lang="en-IN" sz="1200" kern="1200" dirty="0">
            <a:solidFill>
              <a:schemeClr val="bg1"/>
            </a:solidFill>
          </a:endParaRPr>
        </a:p>
      </dsp:txBody>
      <dsp:txXfrm>
        <a:off x="8946801" y="2074431"/>
        <a:ext cx="1498872" cy="482728"/>
      </dsp:txXfrm>
    </dsp:sp>
    <dsp:sp modelId="{4981C410-1D2C-4596-B8B8-AFE1D1AE217D}">
      <dsp:nvSpPr>
        <dsp:cNvPr id="0" name=""/>
        <dsp:cNvSpPr/>
      </dsp:nvSpPr>
      <dsp:spPr>
        <a:xfrm>
          <a:off x="8920687" y="2878713"/>
          <a:ext cx="1551100"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Verification Protocol</a:t>
          </a:r>
          <a:endParaRPr lang="en-IN" sz="1200" kern="1200" dirty="0">
            <a:solidFill>
              <a:schemeClr val="bg1"/>
            </a:solidFill>
          </a:endParaRPr>
        </a:p>
      </dsp:txBody>
      <dsp:txXfrm>
        <a:off x="8946801" y="2904827"/>
        <a:ext cx="1498872" cy="482728"/>
      </dsp:txXfrm>
    </dsp:sp>
    <dsp:sp modelId="{24155AF4-0111-4E1B-A78B-3AE7AF95CC43}">
      <dsp:nvSpPr>
        <dsp:cNvPr id="0" name=""/>
        <dsp:cNvSpPr/>
      </dsp:nvSpPr>
      <dsp:spPr>
        <a:xfrm>
          <a:off x="8920687" y="3709110"/>
          <a:ext cx="1551100" cy="534956"/>
        </a:xfrm>
        <a:prstGeom prst="roundRect">
          <a:avLst/>
        </a:prstGeom>
        <a:solidFill>
          <a:schemeClr val="accent1">
            <a:hueOff val="0"/>
            <a:satOff val="0"/>
            <a:lumOff val="0"/>
            <a:alphaOff val="0"/>
          </a:schemeClr>
        </a:solidFill>
        <a:ln w="1905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Verification Report</a:t>
          </a:r>
          <a:endParaRPr lang="en-IN" sz="1200" kern="1200" dirty="0">
            <a:solidFill>
              <a:schemeClr val="bg1"/>
            </a:solidFill>
          </a:endParaRPr>
        </a:p>
      </dsp:txBody>
      <dsp:txXfrm>
        <a:off x="8946801" y="3735224"/>
        <a:ext cx="1498872" cy="4827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7/9/2023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231853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5857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30880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215512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86622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16446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112000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410192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July 9,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132088"/>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EC1B84-4609-3620-5E64-44504A874B25}"/>
              </a:ext>
            </a:extLst>
          </p:cNvPr>
          <p:cNvPicPr>
            <a:picLocks noChangeAspect="1"/>
          </p:cNvPicPr>
          <p:nvPr userDrawn="1"/>
        </p:nvPicPr>
        <p:blipFill rotWithShape="1">
          <a:blip r:embed="rId2">
            <a:clrChange>
              <a:clrFrom>
                <a:srgbClr val="FFFFFF"/>
              </a:clrFrom>
              <a:clrTo>
                <a:srgbClr val="FFFFFF">
                  <a:alpha val="0"/>
                </a:srgbClr>
              </a:clrTo>
            </a:clrChange>
          </a:blip>
          <a:srcRect r="1382"/>
          <a:stretch/>
        </p:blipFill>
        <p:spPr>
          <a:xfrm>
            <a:off x="87258" y="0"/>
            <a:ext cx="12017483" cy="6858000"/>
          </a:xfrm>
          <a:prstGeom prst="rect">
            <a:avLst/>
          </a:prstGeom>
        </p:spPr>
      </p:pic>
      <p:pic>
        <p:nvPicPr>
          <p:cNvPr id="3" name="Picture 2">
            <a:extLst>
              <a:ext uri="{FF2B5EF4-FFF2-40B4-BE49-F238E27FC236}">
                <a16:creationId xmlns:a16="http://schemas.microsoft.com/office/drawing/2014/main" id="{F61F3F28-93AC-8883-58F4-0FEA894B3D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9617" y="312046"/>
            <a:ext cx="2656477" cy="556629"/>
          </a:xfrm>
          <a:prstGeom prst="rect">
            <a:avLst/>
          </a:prstGeom>
        </p:spPr>
      </p:pic>
      <p:sp>
        <p:nvSpPr>
          <p:cNvPr id="4" name="Title 1">
            <a:extLst>
              <a:ext uri="{FF2B5EF4-FFF2-40B4-BE49-F238E27FC236}">
                <a16:creationId xmlns:a16="http://schemas.microsoft.com/office/drawing/2014/main" id="{5DCBD29A-54CE-ACEB-04DC-9C84CB849C49}"/>
              </a:ext>
            </a:extLst>
          </p:cNvPr>
          <p:cNvSpPr>
            <a:spLocks noGrp="1"/>
          </p:cNvSpPr>
          <p:nvPr>
            <p:ph type="title"/>
          </p:nvPr>
        </p:nvSpPr>
        <p:spPr>
          <a:xfrm>
            <a:off x="1154522" y="312046"/>
            <a:ext cx="4941477" cy="610863"/>
          </a:xfrm>
          <a:prstGeom prst="rect">
            <a:avLst/>
          </a:prstGeom>
        </p:spPr>
        <p:txBody>
          <a:bodyPr lIns="0" tIns="0" rIns="0" bIns="0" anchor="b" anchorCtr="0">
            <a:noAutofit/>
          </a:bodyPr>
          <a:lstStyle>
            <a:lvl1pPr>
              <a:defRPr sz="4000" b="1" i="0">
                <a:latin typeface="+mj-lt"/>
              </a:defRPr>
            </a:lvl1pPr>
          </a:lstStyle>
          <a:p>
            <a:r>
              <a:rPr lang="en-US" dirty="0"/>
              <a:t>Click to edit Master title style</a:t>
            </a:r>
          </a:p>
        </p:txBody>
      </p:sp>
    </p:spTree>
    <p:extLst>
      <p:ext uri="{BB962C8B-B14F-4D97-AF65-F5344CB8AC3E}">
        <p14:creationId xmlns:p14="http://schemas.microsoft.com/office/powerpoint/2010/main" val="2714980536"/>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2"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ACB4ADD-D9F4-984E-B29D-A2CF6D19E810}"/>
              </a:ext>
            </a:extLst>
          </p:cNvPr>
          <p:cNvGrpSpPr/>
          <p:nvPr userDrawn="1"/>
        </p:nvGrpSpPr>
        <p:grpSpPr>
          <a:xfrm rot="10800000" flipH="1">
            <a:off x="6362702" y="3622398"/>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5400000">
            <a:off x="0" y="0"/>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895653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57893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ummary ">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123905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ummary ">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6200000">
            <a:off x="8866792" y="3532792"/>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41409164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11"/>
          </p:nvPr>
        </p:nvSpPr>
        <p:spPr>
          <a:xfrm>
            <a:off x="2416500" y="329307"/>
            <a:ext cx="4973915" cy="309201"/>
          </a:xfrm>
        </p:spPr>
        <p:txBody>
          <a:bodyPr/>
          <a:lstStyle/>
          <a:p>
            <a:r>
              <a:rPr lang="en-US"/>
              <a:t>Annual Review</a:t>
            </a:r>
            <a:endParaRPr lang="en-US" b="0" dirty="0"/>
          </a:p>
        </p:txBody>
      </p:sp>
      <p:sp>
        <p:nvSpPr>
          <p:cNvPr id="6" name="Slide Number Placeholder 5"/>
          <p:cNvSpPr>
            <a:spLocks noGrp="1"/>
          </p:cNvSpPr>
          <p:nvPr>
            <p:ph type="sldNum" sz="quarter" idx="12"/>
          </p:nvPr>
        </p:nvSpPr>
        <p:spPr>
          <a:xfrm>
            <a:off x="1437664" y="798973"/>
            <a:ext cx="811019" cy="503578"/>
          </a:xfrm>
        </p:spPr>
        <p:txBody>
          <a:bodyPr/>
          <a:lstStyle/>
          <a:p>
            <a:fld id="{294A09A9-5501-47C1-A89A-A340965A2BE2}" type="slidenum">
              <a:rPr lang="en-US" smtClean="0"/>
              <a:pPr/>
              <a:t>‹#›</a:t>
            </a:fld>
            <a:endParaRPr lang="en-US" dirty="0">
              <a:latin typeface="+mn-lt"/>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8746481"/>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5994978"/>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135233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8225367"/>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8" name="Footer Placeholder 7"/>
          <p:cNvSpPr>
            <a:spLocks noGrp="1"/>
          </p:cNvSpPr>
          <p:nvPr>
            <p:ph type="ftr" sz="quarter" idx="11"/>
          </p:nvPr>
        </p:nvSpPr>
        <p:spPr/>
        <p:txBody>
          <a:bodyPr/>
          <a:lstStyle/>
          <a:p>
            <a:r>
              <a:rPr lang="en-US"/>
              <a:t>Annual Review</a:t>
            </a:r>
            <a:endParaRPr lang="en-US" b="0"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2974025"/>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4" name="Footer Placeholder 3"/>
          <p:cNvSpPr>
            <a:spLocks noGrp="1"/>
          </p:cNvSpPr>
          <p:nvPr>
            <p:ph type="ftr" sz="quarter" idx="11"/>
          </p:nvPr>
        </p:nvSpPr>
        <p:spPr/>
        <p:txBody>
          <a:bodyPr/>
          <a:lstStyle/>
          <a:p>
            <a:r>
              <a:rPr lang="en-US"/>
              <a:t>Annual Review</a:t>
            </a:r>
            <a:endParaRPr lang="en-US" b="0"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067296"/>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3" name="Footer Placeholder 2"/>
          <p:cNvSpPr>
            <a:spLocks noGrp="1"/>
          </p:cNvSpPr>
          <p:nvPr>
            <p:ph type="ftr" sz="quarter" idx="11"/>
          </p:nvPr>
        </p:nvSpPr>
        <p:spPr/>
        <p:txBody>
          <a:bodyPr/>
          <a:lstStyle/>
          <a:p>
            <a:r>
              <a:rPr lang="en-US"/>
              <a:t>Annual Review</a:t>
            </a:r>
            <a:endParaRPr lang="en-US" b="0"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45976713"/>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7726291"/>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FCA8E82-58CD-E045-8B98-B7A85B79B752}" type="datetime4">
              <a:rPr lang="en-US" smtClean="0"/>
              <a:pPr/>
              <a:t>July 9, 2023</a:t>
            </a:fld>
            <a:endParaRPr lang="en-US" dirty="0">
              <a:latin typeface="+mn-lt"/>
            </a:endParaRPr>
          </a:p>
        </p:txBody>
      </p:sp>
      <p:sp>
        <p:nvSpPr>
          <p:cNvPr id="6" name="Footer Placeholder 5"/>
          <p:cNvSpPr>
            <a:spLocks noGrp="1"/>
          </p:cNvSpPr>
          <p:nvPr>
            <p:ph type="ftr" sz="quarter" idx="11"/>
          </p:nvPr>
        </p:nvSpPr>
        <p:spPr>
          <a:xfrm>
            <a:off x="1447382" y="318640"/>
            <a:ext cx="5541004" cy="320931"/>
          </a:xfrm>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893325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649778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809240"/>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July 9,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13943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2FC19-79CE-10D0-0FD1-AB6D08721944}"/>
              </a:ext>
            </a:extLst>
          </p:cNvPr>
          <p:cNvPicPr>
            <a:picLocks noChangeAspect="1"/>
          </p:cNvPicPr>
          <p:nvPr userDrawn="1"/>
        </p:nvPicPr>
        <p:blipFill rotWithShape="1">
          <a:blip r:embed="rId2">
            <a:clrChange>
              <a:clrFrom>
                <a:srgbClr val="FFFFFF"/>
              </a:clrFrom>
              <a:clrTo>
                <a:srgbClr val="FFFFFF">
                  <a:alpha val="0"/>
                </a:srgbClr>
              </a:clrTo>
            </a:clrChange>
          </a:blip>
          <a:srcRect r="1382"/>
          <a:stretch/>
        </p:blipFill>
        <p:spPr>
          <a:xfrm>
            <a:off x="87258" y="0"/>
            <a:ext cx="12017483" cy="6858000"/>
          </a:xfrm>
          <a:prstGeom prst="rect">
            <a:avLst/>
          </a:prstGeom>
        </p:spPr>
      </p:pic>
      <p:pic>
        <p:nvPicPr>
          <p:cNvPr id="6" name="Picture 5">
            <a:extLst>
              <a:ext uri="{FF2B5EF4-FFF2-40B4-BE49-F238E27FC236}">
                <a16:creationId xmlns:a16="http://schemas.microsoft.com/office/drawing/2014/main" id="{7FDC8237-1FC6-8AFB-2A73-6E500834FB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9617" y="312046"/>
            <a:ext cx="2656477" cy="556629"/>
          </a:xfrm>
          <a:prstGeom prst="rect">
            <a:avLst/>
          </a:prstGeom>
        </p:spPr>
      </p:pic>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1140350" y="899228"/>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Master title style</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July 9,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July 9,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6" r:id="rId7"/>
    <p:sldLayoutId id="2147483677" r:id="rId8"/>
    <p:sldLayoutId id="2147483685" r:id="rId9"/>
    <p:sldLayoutId id="2147483688" r:id="rId10"/>
    <p:sldLayoutId id="2147483692" r:id="rId11"/>
    <p:sldLayoutId id="2147483682" r:id="rId12"/>
    <p:sldLayoutId id="2147483698" r:id="rId13"/>
    <p:sldLayoutId id="2147483699" r:id="rId14"/>
    <p:sldLayoutId id="2147483675" r:id="rId15"/>
    <p:sldLayoutId id="2147483697" r:id="rId16"/>
    <p:sldLayoutId id="2147483694" r:id="rId17"/>
    <p:sldLayoutId id="2147483695" r:id="rId18"/>
    <p:sldLayoutId id="2147483696" r:id="rId19"/>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FCA8E82-58CD-E045-8B98-B7A85B79B752}" type="datetime4">
              <a:rPr lang="en-US" smtClean="0"/>
              <a:pPr/>
              <a:t>July 9, 2023</a:t>
            </a:fld>
            <a:endParaRPr lang="en-US" dirty="0">
              <a:latin typeface="+mn-lt"/>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Annual Review</a:t>
            </a:r>
            <a:endParaRPr lang="en-US" b="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94A09A9-5501-47C1-A89A-A340965A2BE2}" type="slidenum">
              <a:rPr lang="en-US" smtClean="0"/>
              <a:pPr/>
              <a:t>‹#›</a:t>
            </a:fld>
            <a:endParaRPr lang="en-US" dirty="0">
              <a:latin typeface="+mn-lt"/>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63198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jpg"/><Relationship Id="rId7" Type="http://schemas.openxmlformats.org/officeDocument/2006/relationships/image" Target="../media/image17.jpeg"/><Relationship Id="rId12" Type="http://schemas.openxmlformats.org/officeDocument/2006/relationships/image" Target="../media/image22.jfif"/><Relationship Id="rId17" Type="http://schemas.openxmlformats.org/officeDocument/2006/relationships/image" Target="../media/image26.png"/><Relationship Id="rId2" Type="http://schemas.openxmlformats.org/officeDocument/2006/relationships/image" Target="../media/image13.jpg"/><Relationship Id="rId16" Type="http://schemas.openxmlformats.org/officeDocument/2006/relationships/image" Target="../media/image25.png"/><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image" Target="../media/image20.jpeg"/><Relationship Id="rId4" Type="http://schemas.openxmlformats.org/officeDocument/2006/relationships/image" Target="../media/image15.jpg"/><Relationship Id="rId9" Type="http://schemas.openxmlformats.org/officeDocument/2006/relationships/image" Target="../media/image19.jpg"/><Relationship Id="rId1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4.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9.xml"/><Relationship Id="rId6" Type="http://schemas.microsoft.com/office/2007/relationships/hdphoto" Target="../media/hdphoto5.wdp"/><Relationship Id="rId5" Type="http://schemas.openxmlformats.org/officeDocument/2006/relationships/image" Target="../media/image50.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4.xml"/><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0.JPG"/><Relationship Id="rId1" Type="http://schemas.openxmlformats.org/officeDocument/2006/relationships/slideLayout" Target="../slideLayouts/slideLayout14.xml"/><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25F6EA-2DBF-5D1D-CF81-0E94E90599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8009963">
            <a:off x="-2016632" y="-192621"/>
            <a:ext cx="8140331" cy="7238616"/>
          </a:xfrm>
          <a:prstGeom prst="rect">
            <a:avLst/>
          </a:prstGeom>
        </p:spPr>
      </p:pic>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753958" y="2483653"/>
            <a:ext cx="5835894" cy="1783816"/>
          </a:xfrm>
        </p:spPr>
        <p:txBody>
          <a:bodyPr/>
          <a:lstStyle/>
          <a:p>
            <a:r>
              <a:rPr lang="en-IN" sz="5400" dirty="0">
                <a:latin typeface="Bahnschrift" panose="020B0502040204020203" pitchFamily="34" charset="0"/>
              </a:rPr>
              <a:t>PEN PLOTTER </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753957" y="4699391"/>
            <a:ext cx="5233107" cy="2176562"/>
          </a:xfrm>
        </p:spPr>
        <p:txBody>
          <a:bodyPr/>
          <a:lstStyle/>
          <a:p>
            <a:r>
              <a:rPr lang="en-US" sz="2000" b="1" dirty="0">
                <a:solidFill>
                  <a:srgbClr val="34727C"/>
                </a:solidFill>
                <a:latin typeface="Arial Unicode MS" panose="020B0604020202020204" pitchFamily="34" charset="-128"/>
                <a:ea typeface="Arial Unicode MS" panose="020B0604020202020204" pitchFamily="34" charset="-128"/>
                <a:cs typeface="Arial Unicode MS" panose="020B0604020202020204" pitchFamily="34" charset="-128"/>
              </a:rPr>
              <a:t>WORKSHOP MECHATRONICS</a:t>
            </a:r>
            <a:endParaRPr lang="en-IN" sz="2000" b="1" dirty="0">
              <a:solidFill>
                <a:srgbClr val="34727C"/>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rgbClr val="34727C"/>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Rectangle 3">
            <a:extLst>
              <a:ext uri="{FF2B5EF4-FFF2-40B4-BE49-F238E27FC236}">
                <a16:creationId xmlns:a16="http://schemas.microsoft.com/office/drawing/2014/main" id="{85165A69-1185-4C44-B07B-37A979B554F0}"/>
              </a:ext>
            </a:extLst>
          </p:cNvPr>
          <p:cNvSpPr/>
          <p:nvPr/>
        </p:nvSpPr>
        <p:spPr>
          <a:xfrm>
            <a:off x="6753957" y="4410074"/>
            <a:ext cx="4887057" cy="857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21B5912-6F05-4734-8A8D-A583F4A3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575" y="359672"/>
            <a:ext cx="2656477" cy="556629"/>
          </a:xfrm>
          <a:prstGeom prst="rect">
            <a:avLst/>
          </a:prstGeom>
        </p:spPr>
      </p:pic>
    </p:spTree>
    <p:extLst>
      <p:ext uri="{BB962C8B-B14F-4D97-AF65-F5344CB8AC3E}">
        <p14:creationId xmlns:p14="http://schemas.microsoft.com/office/powerpoint/2010/main" val="3312893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1127051" y="301520"/>
            <a:ext cx="5667153" cy="611187"/>
          </a:xfrm>
        </p:spPr>
        <p:txBody>
          <a:bodyPr>
            <a:normAutofit/>
          </a:bodyPr>
          <a:lstStyle/>
          <a:p>
            <a:r>
              <a:rPr lang="en-US" dirty="0"/>
              <a:t>Morphological Chart</a:t>
            </a:r>
          </a:p>
        </p:txBody>
      </p:sp>
      <p:sp>
        <p:nvSpPr>
          <p:cNvPr id="6" name="Rectangle 1">
            <a:extLst>
              <a:ext uri="{FF2B5EF4-FFF2-40B4-BE49-F238E27FC236}">
                <a16:creationId xmlns:a16="http://schemas.microsoft.com/office/drawing/2014/main" id="{26458B87-8E9E-F868-CA6C-16A287A48B9C}"/>
              </a:ext>
            </a:extLst>
          </p:cNvPr>
          <p:cNvSpPr>
            <a:spLocks noChangeArrowheads="1"/>
          </p:cNvSpPr>
          <p:nvPr/>
        </p:nvSpPr>
        <p:spPr bwMode="auto">
          <a:xfrm>
            <a:off x="3867150" y="1314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4" name="Picture 13">
            <a:extLst>
              <a:ext uri="{FF2B5EF4-FFF2-40B4-BE49-F238E27FC236}">
                <a16:creationId xmlns:a16="http://schemas.microsoft.com/office/drawing/2014/main" id="{70DCFC07-0D0A-B46E-EE54-A892A39EF7C2}"/>
              </a:ext>
            </a:extLst>
          </p:cNvPr>
          <p:cNvPicPr>
            <a:picLocks noChangeAspect="1"/>
          </p:cNvPicPr>
          <p:nvPr/>
        </p:nvPicPr>
        <p:blipFill rotWithShape="1">
          <a:blip r:embed="rId2"/>
          <a:srcRect t="6182"/>
          <a:stretch/>
        </p:blipFill>
        <p:spPr>
          <a:xfrm>
            <a:off x="1127050" y="968387"/>
            <a:ext cx="5584427" cy="5034307"/>
          </a:xfrm>
          <a:prstGeom prst="rect">
            <a:avLst/>
          </a:prstGeom>
        </p:spPr>
      </p:pic>
      <p:graphicFrame>
        <p:nvGraphicFramePr>
          <p:cNvPr id="23" name="Table 22">
            <a:extLst>
              <a:ext uri="{FF2B5EF4-FFF2-40B4-BE49-F238E27FC236}">
                <a16:creationId xmlns:a16="http://schemas.microsoft.com/office/drawing/2014/main" id="{D003ABF5-0B7B-3C77-E4AB-8DC84D1D6DA5}"/>
              </a:ext>
            </a:extLst>
          </p:cNvPr>
          <p:cNvGraphicFramePr>
            <a:graphicFrameLocks noGrp="1"/>
          </p:cNvGraphicFramePr>
          <p:nvPr>
            <p:extLst>
              <p:ext uri="{D42A27DB-BD31-4B8C-83A1-F6EECF244321}">
                <p14:modId xmlns:p14="http://schemas.microsoft.com/office/powerpoint/2010/main" val="3268981234"/>
              </p:ext>
            </p:extLst>
          </p:nvPr>
        </p:nvGraphicFramePr>
        <p:xfrm>
          <a:off x="6917095" y="1809265"/>
          <a:ext cx="4909433" cy="4029063"/>
        </p:xfrm>
        <a:graphic>
          <a:graphicData uri="http://schemas.openxmlformats.org/drawingml/2006/table">
            <a:tbl>
              <a:tblPr/>
              <a:tblGrid>
                <a:gridCol w="1273254">
                  <a:extLst>
                    <a:ext uri="{9D8B030D-6E8A-4147-A177-3AD203B41FA5}">
                      <a16:colId xmlns:a16="http://schemas.microsoft.com/office/drawing/2014/main" val="589523465"/>
                    </a:ext>
                  </a:extLst>
                </a:gridCol>
                <a:gridCol w="1184423">
                  <a:extLst>
                    <a:ext uri="{9D8B030D-6E8A-4147-A177-3AD203B41FA5}">
                      <a16:colId xmlns:a16="http://schemas.microsoft.com/office/drawing/2014/main" val="1705704753"/>
                    </a:ext>
                  </a:extLst>
                </a:gridCol>
                <a:gridCol w="1184423">
                  <a:extLst>
                    <a:ext uri="{9D8B030D-6E8A-4147-A177-3AD203B41FA5}">
                      <a16:colId xmlns:a16="http://schemas.microsoft.com/office/drawing/2014/main" val="3724681933"/>
                    </a:ext>
                  </a:extLst>
                </a:gridCol>
                <a:gridCol w="1267333">
                  <a:extLst>
                    <a:ext uri="{9D8B030D-6E8A-4147-A177-3AD203B41FA5}">
                      <a16:colId xmlns:a16="http://schemas.microsoft.com/office/drawing/2014/main" val="3374167617"/>
                    </a:ext>
                  </a:extLst>
                </a:gridCol>
              </a:tblGrid>
              <a:tr h="352865">
                <a:tc>
                  <a:txBody>
                    <a:bodyPr/>
                    <a:lstStyle/>
                    <a:p>
                      <a:pPr algn="ctr" fontAlgn="ctr"/>
                      <a:r>
                        <a:rPr lang="en-IN" sz="800" b="1" i="0" u="none" strike="noStrike">
                          <a:solidFill>
                            <a:srgbClr val="FFFFFF"/>
                          </a:solidFill>
                          <a:effectLst/>
                          <a:latin typeface="Arial" panose="020B0604020202020204" pitchFamily="34" charset="0"/>
                        </a:rPr>
                        <a:t>MODULES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3C78D8"/>
                    </a:solidFill>
                  </a:tcPr>
                </a:tc>
                <a:tc>
                  <a:txBody>
                    <a:bodyPr/>
                    <a:lstStyle/>
                    <a:p>
                      <a:pPr algn="ctr" fontAlgn="ctr"/>
                      <a:r>
                        <a:rPr lang="en-IN" sz="800" b="1" i="0" u="none" strike="noStrike">
                          <a:solidFill>
                            <a:srgbClr val="000000"/>
                          </a:solidFill>
                          <a:effectLst/>
                          <a:latin typeface="Arial" panose="020B0604020202020204" pitchFamily="34" charset="0"/>
                        </a:rPr>
                        <a:t>CONCEPT - 1</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7FF87"/>
                    </a:solidFill>
                  </a:tcPr>
                </a:tc>
                <a:tc>
                  <a:txBody>
                    <a:bodyPr/>
                    <a:lstStyle/>
                    <a:p>
                      <a:pPr algn="ctr" fontAlgn="ctr"/>
                      <a:r>
                        <a:rPr lang="en-IN" sz="800" b="1" i="0" u="none" strike="noStrike" dirty="0">
                          <a:solidFill>
                            <a:srgbClr val="000000"/>
                          </a:solidFill>
                          <a:effectLst/>
                          <a:latin typeface="Arial" panose="020B0604020202020204" pitchFamily="34" charset="0"/>
                        </a:rPr>
                        <a:t>CONCEPT - 2</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B4FF"/>
                    </a:solidFill>
                  </a:tcPr>
                </a:tc>
                <a:tc>
                  <a:txBody>
                    <a:bodyPr/>
                    <a:lstStyle/>
                    <a:p>
                      <a:pPr algn="ctr" fontAlgn="ctr"/>
                      <a:r>
                        <a:rPr lang="en-IN" sz="800" b="1" i="0" u="none" strike="noStrike">
                          <a:solidFill>
                            <a:srgbClr val="000000"/>
                          </a:solidFill>
                          <a:effectLst/>
                          <a:latin typeface="Arial" panose="020B0604020202020204" pitchFamily="34" charset="0"/>
                        </a:rPr>
                        <a:t>CONCEPT - 3</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98FFE9"/>
                    </a:solidFill>
                  </a:tcPr>
                </a:tc>
                <a:extLst>
                  <a:ext uri="{0D108BD9-81ED-4DB2-BD59-A6C34878D82A}">
                    <a16:rowId xmlns:a16="http://schemas.microsoft.com/office/drawing/2014/main" val="1762752650"/>
                  </a:ext>
                </a:extLst>
              </a:tr>
              <a:tr h="191726">
                <a:tc rowSpan="2">
                  <a:txBody>
                    <a:bodyPr/>
                    <a:lstStyle/>
                    <a:p>
                      <a:pPr algn="ctr" fontAlgn="ctr"/>
                      <a:r>
                        <a:rPr lang="en-IN" sz="800" b="1" i="0" u="none" strike="noStrike" dirty="0">
                          <a:solidFill>
                            <a:srgbClr val="000000"/>
                          </a:solidFill>
                          <a:effectLst/>
                          <a:latin typeface="Arial" panose="020B0604020202020204" pitchFamily="34" charset="0"/>
                        </a:rPr>
                        <a:t>POWER SUPPLY</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dirty="0">
                          <a:solidFill>
                            <a:srgbClr val="000000"/>
                          </a:solidFill>
                          <a:effectLst/>
                          <a:latin typeface="Arial" panose="020B0604020202020204" pitchFamily="34" charset="0"/>
                        </a:rPr>
                        <a:t>DC POWERED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a:noFill/>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DC POWERED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a:noFill/>
                    </a:lnB>
                    <a:solidFill>
                      <a:srgbClr val="FFE1FF"/>
                    </a:solidFill>
                  </a:tcPr>
                </a:tc>
                <a:tc rowSpan="2">
                  <a:txBody>
                    <a:bodyPr/>
                    <a:lstStyle/>
                    <a:p>
                      <a:pPr algn="ctr" fontAlgn="ctr"/>
                      <a:r>
                        <a:rPr lang="en-IN" sz="800" b="1" i="0" u="none" strike="noStrike">
                          <a:solidFill>
                            <a:srgbClr val="000000"/>
                          </a:solidFill>
                          <a:effectLst/>
                          <a:latin typeface="Arial" panose="020B0604020202020204" pitchFamily="34" charset="0"/>
                        </a:rPr>
                        <a:t>SOLAR POWERED </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2598765958"/>
                  </a:ext>
                </a:extLst>
              </a:tr>
              <a:tr h="195375">
                <a:tc vMerge="1">
                  <a:txBody>
                    <a:bodyPr/>
                    <a:lstStyle/>
                    <a:p>
                      <a:endParaRPr lang="en-IN"/>
                    </a:p>
                  </a:txBody>
                  <a:tcPr/>
                </a:tc>
                <a:tc>
                  <a:txBody>
                    <a:bodyPr/>
                    <a:lstStyle/>
                    <a:p>
                      <a:pPr algn="ctr" fontAlgn="ctr"/>
                      <a:r>
                        <a:rPr lang="en-IN" sz="800" b="1" i="0" u="none" strike="noStrike" dirty="0">
                          <a:solidFill>
                            <a:srgbClr val="000000"/>
                          </a:solidFill>
                          <a:effectLst/>
                          <a:latin typeface="Arial" panose="020B0604020202020204" pitchFamily="34" charset="0"/>
                        </a:rPr>
                        <a:t>(ADAPTER 12V)</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a:noFill/>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(BATTERY 5V)</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a:noFill/>
                    </a:lnT>
                    <a:lnB w="12700" cap="flat" cmpd="sng" algn="ctr">
                      <a:solidFill>
                        <a:srgbClr val="434343"/>
                      </a:solidFill>
                      <a:prstDash val="solid"/>
                      <a:round/>
                      <a:headEnd type="none" w="med" len="med"/>
                      <a:tailEnd type="none" w="med" len="med"/>
                    </a:lnB>
                    <a:solidFill>
                      <a:srgbClr val="FFE1FF"/>
                    </a:solidFill>
                  </a:tcPr>
                </a:tc>
                <a:tc vMerge="1">
                  <a:txBody>
                    <a:bodyPr/>
                    <a:lstStyle/>
                    <a:p>
                      <a:endParaRPr lang="en-IN"/>
                    </a:p>
                  </a:txBody>
                  <a:tcPr/>
                </a:tc>
                <a:extLst>
                  <a:ext uri="{0D108BD9-81ED-4DB2-BD59-A6C34878D82A}">
                    <a16:rowId xmlns:a16="http://schemas.microsoft.com/office/drawing/2014/main" val="2993353724"/>
                  </a:ext>
                </a:extLst>
              </a:tr>
              <a:tr h="636801">
                <a:tc>
                  <a:txBody>
                    <a:bodyPr/>
                    <a:lstStyle/>
                    <a:p>
                      <a:pPr algn="ctr" fontAlgn="ctr"/>
                      <a:r>
                        <a:rPr lang="en-IN" sz="800" b="1" i="0" u="none" strike="noStrike" dirty="0">
                          <a:solidFill>
                            <a:srgbClr val="000000"/>
                          </a:solidFill>
                          <a:effectLst/>
                          <a:latin typeface="Arial" panose="020B0604020202020204" pitchFamily="34" charset="0"/>
                        </a:rPr>
                        <a:t>USER INTERFACE </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US" sz="800" b="1" i="0" u="none" strike="noStrike">
                          <a:solidFill>
                            <a:srgbClr val="000000"/>
                          </a:solidFill>
                          <a:effectLst/>
                          <a:latin typeface="Arial" panose="020B0604020202020204" pitchFamily="34" charset="0"/>
                        </a:rPr>
                        <a:t>WEB BASED GRAPHICAL USER INTERFACE </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SERIAL COMMAND BASED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US" sz="800" b="1" i="0" u="none" strike="noStrike">
                          <a:solidFill>
                            <a:srgbClr val="000000"/>
                          </a:solidFill>
                          <a:effectLst/>
                          <a:latin typeface="Arial" panose="020B0604020202020204" pitchFamily="34" charset="0"/>
                        </a:rPr>
                        <a:t>BLYNK BASED IoT APP INTERFACE</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923298220"/>
                  </a:ext>
                </a:extLst>
              </a:tr>
              <a:tr h="341449">
                <a:tc>
                  <a:txBody>
                    <a:bodyPr/>
                    <a:lstStyle/>
                    <a:p>
                      <a:pPr algn="ctr" fontAlgn="ctr"/>
                      <a:r>
                        <a:rPr lang="en-IN" sz="800" b="1" i="0" u="none" strike="noStrike">
                          <a:solidFill>
                            <a:srgbClr val="000000"/>
                          </a:solidFill>
                          <a:effectLst/>
                          <a:latin typeface="Arial" panose="020B0604020202020204" pitchFamily="34" charset="0"/>
                        </a:rPr>
                        <a:t>DRIVE MODULE</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a:solidFill>
                            <a:srgbClr val="000000"/>
                          </a:solidFill>
                          <a:effectLst/>
                          <a:latin typeface="Arial" panose="020B0604020202020204" pitchFamily="34" charset="0"/>
                        </a:rPr>
                        <a:t>DC GEARED MOTOR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STEPPER MOTOR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a:solidFill>
                            <a:srgbClr val="000000"/>
                          </a:solidFill>
                          <a:effectLst/>
                          <a:latin typeface="Arial" panose="020B0604020202020204" pitchFamily="34" charset="0"/>
                        </a:rPr>
                        <a:t>SERVO MOTOR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2403258794"/>
                  </a:ext>
                </a:extLst>
              </a:tr>
              <a:tr h="341449">
                <a:tc>
                  <a:txBody>
                    <a:bodyPr/>
                    <a:lstStyle/>
                    <a:p>
                      <a:pPr algn="ctr" fontAlgn="ctr"/>
                      <a:r>
                        <a:rPr lang="en-IN" sz="800" b="1" i="0" u="none" strike="noStrike">
                          <a:solidFill>
                            <a:srgbClr val="000000"/>
                          </a:solidFill>
                          <a:effectLst/>
                          <a:latin typeface="Arial" panose="020B0604020202020204" pitchFamily="34" charset="0"/>
                        </a:rPr>
                        <a:t>FABRICATION PROCESS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a:solidFill>
                            <a:srgbClr val="000000"/>
                          </a:solidFill>
                          <a:effectLst/>
                          <a:latin typeface="Arial" panose="020B0604020202020204" pitchFamily="34" charset="0"/>
                        </a:rPr>
                        <a:t>3D PRINTING</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INJECTION MOLDING</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a:solidFill>
                            <a:srgbClr val="000000"/>
                          </a:solidFill>
                          <a:effectLst/>
                          <a:latin typeface="Arial" panose="020B0604020202020204" pitchFamily="34" charset="0"/>
                        </a:rPr>
                        <a:t>METAL FABRICATION</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3018284031"/>
                  </a:ext>
                </a:extLst>
              </a:tr>
              <a:tr h="380254">
                <a:tc>
                  <a:txBody>
                    <a:bodyPr/>
                    <a:lstStyle/>
                    <a:p>
                      <a:pPr algn="ctr" fontAlgn="ctr"/>
                      <a:r>
                        <a:rPr lang="en-IN" sz="800" b="1" i="0" u="none" strike="noStrike">
                          <a:solidFill>
                            <a:srgbClr val="000000"/>
                          </a:solidFill>
                          <a:effectLst/>
                          <a:latin typeface="Arial" panose="020B0604020202020204" pitchFamily="34" charset="0"/>
                        </a:rPr>
                        <a:t>MOTOR DRIVERS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a:solidFill>
                            <a:srgbClr val="000000"/>
                          </a:solidFill>
                          <a:effectLst/>
                          <a:latin typeface="Arial" panose="020B0604020202020204" pitchFamily="34" charset="0"/>
                        </a:rPr>
                        <a:t>L298N</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SPARKFUN QWIIC MOTOR DRIVER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a:solidFill>
                            <a:srgbClr val="000000"/>
                          </a:solidFill>
                          <a:effectLst/>
                          <a:latin typeface="Arial" panose="020B0604020202020204" pitchFamily="34" charset="0"/>
                        </a:rPr>
                        <a:t>TB6560</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2879132476"/>
                  </a:ext>
                </a:extLst>
              </a:tr>
              <a:tr h="359713">
                <a:tc>
                  <a:txBody>
                    <a:bodyPr/>
                    <a:lstStyle/>
                    <a:p>
                      <a:pPr algn="ctr" fontAlgn="ctr"/>
                      <a:r>
                        <a:rPr lang="en-IN" sz="800" b="1" i="0" u="none" strike="noStrike">
                          <a:solidFill>
                            <a:srgbClr val="000000"/>
                          </a:solidFill>
                          <a:effectLst/>
                          <a:latin typeface="Arial" panose="020B0604020202020204" pitchFamily="34" charset="0"/>
                        </a:rPr>
                        <a:t>MICROCONTROLLERS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a:solidFill>
                            <a:srgbClr val="000000"/>
                          </a:solidFill>
                          <a:effectLst/>
                          <a:latin typeface="Arial" panose="020B0604020202020204" pitchFamily="34" charset="0"/>
                        </a:rPr>
                        <a:t>ESP32 BOARD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ARDUINO UNO</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dirty="0">
                          <a:solidFill>
                            <a:srgbClr val="000000"/>
                          </a:solidFill>
                          <a:effectLst/>
                          <a:latin typeface="Arial" panose="020B0604020202020204" pitchFamily="34" charset="0"/>
                        </a:rPr>
                        <a:t>RASPBERRY PI</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1937147412"/>
                  </a:ext>
                </a:extLst>
              </a:tr>
              <a:tr h="510006">
                <a:tc>
                  <a:txBody>
                    <a:bodyPr/>
                    <a:lstStyle/>
                    <a:p>
                      <a:pPr algn="ctr" fontAlgn="ctr"/>
                      <a:r>
                        <a:rPr lang="en-IN" sz="800" b="1" i="0" u="none" strike="noStrike">
                          <a:solidFill>
                            <a:srgbClr val="000000"/>
                          </a:solidFill>
                          <a:effectLst/>
                          <a:latin typeface="Arial" panose="020B0604020202020204" pitchFamily="34" charset="0"/>
                        </a:rPr>
                        <a:t>LIMIT SWITCHES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dirty="0">
                          <a:solidFill>
                            <a:srgbClr val="000000"/>
                          </a:solidFill>
                          <a:effectLst/>
                          <a:latin typeface="Arial" panose="020B0604020202020204" pitchFamily="34" charset="0"/>
                        </a:rPr>
                        <a:t>MICRO LIMIT SWITCHES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MAGNETIC PROXIMITY SENSOR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a:solidFill>
                            <a:srgbClr val="000000"/>
                          </a:solidFill>
                          <a:effectLst/>
                          <a:latin typeface="Arial" panose="020B0604020202020204" pitchFamily="34" charset="0"/>
                        </a:rPr>
                        <a:t>OPTICAL ENDSTOPS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1225525306"/>
                  </a:ext>
                </a:extLst>
              </a:tr>
              <a:tr h="380254">
                <a:tc>
                  <a:txBody>
                    <a:bodyPr/>
                    <a:lstStyle/>
                    <a:p>
                      <a:pPr algn="ctr" fontAlgn="ctr"/>
                      <a:r>
                        <a:rPr lang="en-IN" sz="800" b="1" i="0" u="none" strike="noStrike">
                          <a:solidFill>
                            <a:srgbClr val="000000"/>
                          </a:solidFill>
                          <a:effectLst/>
                          <a:latin typeface="Arial" panose="020B0604020202020204" pitchFamily="34" charset="0"/>
                        </a:rPr>
                        <a:t>ENCODER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a:solidFill>
                            <a:srgbClr val="000000"/>
                          </a:solidFill>
                          <a:effectLst/>
                          <a:latin typeface="Arial" panose="020B0604020202020204" pitchFamily="34" charset="0"/>
                        </a:rPr>
                        <a:t>MAGNETIC ENCODERS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OPTICAL ENCODERS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a:solidFill>
                            <a:srgbClr val="000000"/>
                          </a:solidFill>
                          <a:effectLst/>
                          <a:latin typeface="Arial" panose="020B0604020202020204" pitchFamily="34" charset="0"/>
                        </a:rPr>
                        <a:t>ROTARY ENCODERS</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3130107230"/>
                  </a:ext>
                </a:extLst>
              </a:tr>
              <a:tr h="339171">
                <a:tc>
                  <a:txBody>
                    <a:bodyPr/>
                    <a:lstStyle/>
                    <a:p>
                      <a:pPr algn="ctr" fontAlgn="ctr"/>
                      <a:r>
                        <a:rPr lang="en-IN" sz="800" b="1" i="0" u="none" strike="noStrike">
                          <a:solidFill>
                            <a:srgbClr val="000000"/>
                          </a:solidFill>
                          <a:effectLst/>
                          <a:latin typeface="Arial" panose="020B0604020202020204" pitchFamily="34" charset="0"/>
                        </a:rPr>
                        <a:t>PEN LIFTING</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E2F3"/>
                    </a:solidFill>
                  </a:tcPr>
                </a:tc>
                <a:tc>
                  <a:txBody>
                    <a:bodyPr/>
                    <a:lstStyle/>
                    <a:p>
                      <a:pPr algn="ctr" fontAlgn="ctr"/>
                      <a:r>
                        <a:rPr lang="en-IN" sz="800" b="1" i="0" u="none" strike="noStrike" dirty="0">
                          <a:solidFill>
                            <a:srgbClr val="000000"/>
                          </a:solidFill>
                          <a:effectLst/>
                          <a:latin typeface="Arial" panose="020B0604020202020204" pitchFamily="34" charset="0"/>
                        </a:rPr>
                        <a:t>DC SOLENOID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E7FFCC"/>
                    </a:solidFill>
                  </a:tcPr>
                </a:tc>
                <a:tc>
                  <a:txBody>
                    <a:bodyPr/>
                    <a:lstStyle/>
                    <a:p>
                      <a:pPr algn="ctr" fontAlgn="ctr"/>
                      <a:r>
                        <a:rPr lang="en-IN" sz="800" b="1" i="0" u="none" strike="noStrike">
                          <a:solidFill>
                            <a:srgbClr val="000000"/>
                          </a:solidFill>
                          <a:effectLst/>
                          <a:latin typeface="Arial" panose="020B0604020202020204" pitchFamily="34" charset="0"/>
                        </a:rPr>
                        <a:t>SERVO MOTOR</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FFE1FF"/>
                    </a:solidFill>
                  </a:tcPr>
                </a:tc>
                <a:tc>
                  <a:txBody>
                    <a:bodyPr/>
                    <a:lstStyle/>
                    <a:p>
                      <a:pPr algn="ctr" fontAlgn="ctr"/>
                      <a:r>
                        <a:rPr lang="en-IN" sz="800" b="1" i="0" u="none" strike="noStrike" dirty="0">
                          <a:solidFill>
                            <a:srgbClr val="000000"/>
                          </a:solidFill>
                          <a:effectLst/>
                          <a:latin typeface="Arial" panose="020B0604020202020204" pitchFamily="34" charset="0"/>
                        </a:rPr>
                        <a:t>MANUAL METHOD</a:t>
                      </a:r>
                    </a:p>
                  </a:txBody>
                  <a:tcPr marL="3915" marR="3915" marT="3915"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rgbClr val="CFFFF5"/>
                    </a:solidFill>
                  </a:tcPr>
                </a:tc>
                <a:extLst>
                  <a:ext uri="{0D108BD9-81ED-4DB2-BD59-A6C34878D82A}">
                    <a16:rowId xmlns:a16="http://schemas.microsoft.com/office/drawing/2014/main" val="1733255874"/>
                  </a:ext>
                </a:extLst>
              </a:tr>
            </a:tbl>
          </a:graphicData>
        </a:graphic>
      </p:graphicFrame>
      <p:sp>
        <p:nvSpPr>
          <p:cNvPr id="24" name="Title 1">
            <a:extLst>
              <a:ext uri="{FF2B5EF4-FFF2-40B4-BE49-F238E27FC236}">
                <a16:creationId xmlns:a16="http://schemas.microsoft.com/office/drawing/2014/main" id="{03D8BE58-33FA-A2C8-E570-4844FE1F02CC}"/>
              </a:ext>
            </a:extLst>
          </p:cNvPr>
          <p:cNvSpPr txBox="1">
            <a:spLocks/>
          </p:cNvSpPr>
          <p:nvPr/>
        </p:nvSpPr>
        <p:spPr>
          <a:xfrm>
            <a:off x="6917095" y="1019671"/>
            <a:ext cx="3886236" cy="611187"/>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ü"/>
            </a:pPr>
            <a:r>
              <a:rPr lang="en-US" sz="1800" dirty="0"/>
              <a:t>Design concepts from morphological chart</a:t>
            </a:r>
          </a:p>
        </p:txBody>
      </p:sp>
      <p:sp>
        <p:nvSpPr>
          <p:cNvPr id="4" name="Rectangle 3">
            <a:extLst>
              <a:ext uri="{FF2B5EF4-FFF2-40B4-BE49-F238E27FC236}">
                <a16:creationId xmlns:a16="http://schemas.microsoft.com/office/drawing/2014/main" id="{3B944558-D4C6-4AF8-BA7C-0B03EC68F7D9}"/>
              </a:ext>
            </a:extLst>
          </p:cNvPr>
          <p:cNvSpPr/>
          <p:nvPr/>
        </p:nvSpPr>
        <p:spPr>
          <a:xfrm>
            <a:off x="8153400" y="1771650"/>
            <a:ext cx="1218411" cy="4117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3996DC20-76F4-45C4-8A2C-436F680B7A93}"/>
              </a:ext>
            </a:extLst>
          </p:cNvPr>
          <p:cNvSpPr/>
          <p:nvPr/>
        </p:nvSpPr>
        <p:spPr>
          <a:xfrm>
            <a:off x="9098761" y="1643682"/>
            <a:ext cx="273050" cy="249721"/>
          </a:xfrm>
          <a:prstGeom prst="star5">
            <a:avLst/>
          </a:prstGeom>
          <a:solidFill>
            <a:srgbClr val="F9D85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384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E76B-F632-484D-3609-4B1DC1219DFD}"/>
              </a:ext>
            </a:extLst>
          </p:cNvPr>
          <p:cNvSpPr>
            <a:spLocks noGrp="1"/>
          </p:cNvSpPr>
          <p:nvPr>
            <p:ph type="title"/>
          </p:nvPr>
        </p:nvSpPr>
        <p:spPr/>
        <p:txBody>
          <a:bodyPr/>
          <a:lstStyle/>
          <a:p>
            <a:r>
              <a:rPr lang="en-US" dirty="0"/>
              <a:t>Decision Matrix</a:t>
            </a:r>
            <a:endParaRPr lang="en-IN" dirty="0"/>
          </a:p>
        </p:txBody>
      </p:sp>
      <p:graphicFrame>
        <p:nvGraphicFramePr>
          <p:cNvPr id="6" name="Table 5">
            <a:extLst>
              <a:ext uri="{FF2B5EF4-FFF2-40B4-BE49-F238E27FC236}">
                <a16:creationId xmlns:a16="http://schemas.microsoft.com/office/drawing/2014/main" id="{F81AB4B6-9474-DB0E-4B26-91D7CA45B1F5}"/>
              </a:ext>
            </a:extLst>
          </p:cNvPr>
          <p:cNvGraphicFramePr>
            <a:graphicFrameLocks noGrp="1"/>
          </p:cNvGraphicFramePr>
          <p:nvPr>
            <p:extLst/>
          </p:nvPr>
        </p:nvGraphicFramePr>
        <p:xfrm>
          <a:off x="5891436" y="1443577"/>
          <a:ext cx="5751967" cy="4351336"/>
        </p:xfrm>
        <a:graphic>
          <a:graphicData uri="http://schemas.openxmlformats.org/drawingml/2006/table">
            <a:tbl>
              <a:tblPr/>
              <a:tblGrid>
                <a:gridCol w="1246609">
                  <a:extLst>
                    <a:ext uri="{9D8B030D-6E8A-4147-A177-3AD203B41FA5}">
                      <a16:colId xmlns:a16="http://schemas.microsoft.com/office/drawing/2014/main" val="787738323"/>
                    </a:ext>
                  </a:extLst>
                </a:gridCol>
                <a:gridCol w="1300210">
                  <a:extLst>
                    <a:ext uri="{9D8B030D-6E8A-4147-A177-3AD203B41FA5}">
                      <a16:colId xmlns:a16="http://schemas.microsoft.com/office/drawing/2014/main" val="712663874"/>
                    </a:ext>
                  </a:extLst>
                </a:gridCol>
                <a:gridCol w="619828">
                  <a:extLst>
                    <a:ext uri="{9D8B030D-6E8A-4147-A177-3AD203B41FA5}">
                      <a16:colId xmlns:a16="http://schemas.microsoft.com/office/drawing/2014/main" val="589468583"/>
                    </a:ext>
                  </a:extLst>
                </a:gridCol>
                <a:gridCol w="533100">
                  <a:extLst>
                    <a:ext uri="{9D8B030D-6E8A-4147-A177-3AD203B41FA5}">
                      <a16:colId xmlns:a16="http://schemas.microsoft.com/office/drawing/2014/main" val="3231659325"/>
                    </a:ext>
                  </a:extLst>
                </a:gridCol>
                <a:gridCol w="484476">
                  <a:extLst>
                    <a:ext uri="{9D8B030D-6E8A-4147-A177-3AD203B41FA5}">
                      <a16:colId xmlns:a16="http://schemas.microsoft.com/office/drawing/2014/main" val="862724978"/>
                    </a:ext>
                  </a:extLst>
                </a:gridCol>
                <a:gridCol w="299396">
                  <a:extLst>
                    <a:ext uri="{9D8B030D-6E8A-4147-A177-3AD203B41FA5}">
                      <a16:colId xmlns:a16="http://schemas.microsoft.com/office/drawing/2014/main" val="1507879535"/>
                    </a:ext>
                  </a:extLst>
                </a:gridCol>
                <a:gridCol w="484476">
                  <a:extLst>
                    <a:ext uri="{9D8B030D-6E8A-4147-A177-3AD203B41FA5}">
                      <a16:colId xmlns:a16="http://schemas.microsoft.com/office/drawing/2014/main" val="1095191049"/>
                    </a:ext>
                  </a:extLst>
                </a:gridCol>
                <a:gridCol w="299396">
                  <a:extLst>
                    <a:ext uri="{9D8B030D-6E8A-4147-A177-3AD203B41FA5}">
                      <a16:colId xmlns:a16="http://schemas.microsoft.com/office/drawing/2014/main" val="3112802405"/>
                    </a:ext>
                  </a:extLst>
                </a:gridCol>
                <a:gridCol w="484476">
                  <a:extLst>
                    <a:ext uri="{9D8B030D-6E8A-4147-A177-3AD203B41FA5}">
                      <a16:colId xmlns:a16="http://schemas.microsoft.com/office/drawing/2014/main" val="2791132847"/>
                    </a:ext>
                  </a:extLst>
                </a:gridCol>
              </a:tblGrid>
              <a:tr h="298601">
                <a:tc rowSpan="2">
                  <a:txBody>
                    <a:bodyPr/>
                    <a:lstStyle/>
                    <a:p>
                      <a:pPr algn="ctr" fontAlgn="ctr"/>
                      <a:r>
                        <a:rPr lang="en-IN" sz="900" b="1" i="0" u="none" strike="noStrike">
                          <a:solidFill>
                            <a:srgbClr val="4472C4"/>
                          </a:solidFill>
                          <a:effectLst/>
                          <a:latin typeface="Calibri" panose="020F0502020204030204" pitchFamily="34" charset="0"/>
                        </a:rPr>
                        <a:t>CRITERIA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IN" sz="900" b="1" i="0" u="none" strike="noStrike">
                          <a:solidFill>
                            <a:srgbClr val="000000"/>
                          </a:solidFill>
                          <a:effectLst/>
                          <a:latin typeface="Calibri" panose="020F0502020204030204" pitchFamily="34" charset="0"/>
                        </a:rPr>
                        <a:t>RATING</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RANGE</a:t>
                      </a:r>
                    </a:p>
                  </a:txBody>
                  <a:tcPr marL="3816"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IN" sz="900" b="1" i="0" u="none" strike="noStrike">
                          <a:solidFill>
                            <a:srgbClr val="000000"/>
                          </a:solidFill>
                          <a:effectLst/>
                          <a:latin typeface="Calibri" panose="020F0502020204030204" pitchFamily="34" charset="0"/>
                        </a:rPr>
                        <a:t>WEIGHT</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gridSpan="2">
                  <a:txBody>
                    <a:bodyPr/>
                    <a:lstStyle/>
                    <a:p>
                      <a:pPr algn="ctr" fontAlgn="ctr"/>
                      <a:r>
                        <a:rPr lang="en-IN" sz="900" b="1" i="0" u="none" strike="noStrike">
                          <a:solidFill>
                            <a:srgbClr val="000000"/>
                          </a:solidFill>
                          <a:effectLst/>
                          <a:latin typeface="Calibri" panose="020F0502020204030204" pitchFamily="34" charset="0"/>
                        </a:rPr>
                        <a:t>CONCEPT 1</a:t>
                      </a:r>
                    </a:p>
                  </a:txBody>
                  <a:tcPr marL="3816" marR="3816" marT="38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68A"/>
                    </a:solidFill>
                  </a:tcPr>
                </a:tc>
                <a:tc hMerge="1">
                  <a:txBody>
                    <a:bodyPr/>
                    <a:lstStyle/>
                    <a:p>
                      <a:endParaRPr lang="en-IN"/>
                    </a:p>
                  </a:txBody>
                  <a:tcPr/>
                </a:tc>
                <a:tc gridSpan="2">
                  <a:txBody>
                    <a:bodyPr/>
                    <a:lstStyle/>
                    <a:p>
                      <a:pPr algn="ctr" fontAlgn="ctr"/>
                      <a:r>
                        <a:rPr lang="en-IN" sz="900" b="1" i="0" u="none" strike="noStrike">
                          <a:solidFill>
                            <a:srgbClr val="000000"/>
                          </a:solidFill>
                          <a:effectLst/>
                          <a:latin typeface="Calibri" panose="020F0502020204030204" pitchFamily="34" charset="0"/>
                        </a:rPr>
                        <a:t>CONCEPT 2</a:t>
                      </a:r>
                    </a:p>
                  </a:txBody>
                  <a:tcPr marL="3816" marR="3816" marT="38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0F3"/>
                    </a:solidFill>
                  </a:tcPr>
                </a:tc>
                <a:tc hMerge="1">
                  <a:txBody>
                    <a:bodyPr/>
                    <a:lstStyle/>
                    <a:p>
                      <a:endParaRPr lang="en-IN"/>
                    </a:p>
                  </a:txBody>
                  <a:tcPr/>
                </a:tc>
                <a:tc gridSpan="2">
                  <a:txBody>
                    <a:bodyPr/>
                    <a:lstStyle/>
                    <a:p>
                      <a:pPr algn="ctr" fontAlgn="ctr"/>
                      <a:r>
                        <a:rPr lang="en-IN" sz="900" b="1" i="0" u="none" strike="noStrike">
                          <a:solidFill>
                            <a:srgbClr val="000000"/>
                          </a:solidFill>
                          <a:effectLst/>
                          <a:latin typeface="Calibri" panose="020F0502020204030204" pitchFamily="34" charset="0"/>
                        </a:rPr>
                        <a:t>CONCEPT 3</a:t>
                      </a:r>
                    </a:p>
                  </a:txBody>
                  <a:tcPr marL="3816" marR="3816" marT="38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F8F8"/>
                    </a:solidFill>
                  </a:tcPr>
                </a:tc>
                <a:tc hMerge="1">
                  <a:txBody>
                    <a:bodyPr/>
                    <a:lstStyle/>
                    <a:p>
                      <a:endParaRPr lang="en-IN"/>
                    </a:p>
                  </a:txBody>
                  <a:tcPr/>
                </a:tc>
                <a:extLst>
                  <a:ext uri="{0D108BD9-81ED-4DB2-BD59-A6C34878D82A}">
                    <a16:rowId xmlns:a16="http://schemas.microsoft.com/office/drawing/2014/main" val="1935648121"/>
                  </a:ext>
                </a:extLst>
              </a:tr>
              <a:tr h="29860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600" b="1" i="0" u="none" strike="noStrike">
                          <a:solidFill>
                            <a:srgbClr val="000000"/>
                          </a:solidFill>
                          <a:effectLst/>
                          <a:latin typeface="Calibri" panose="020F0502020204030204" pitchFamily="34" charset="0"/>
                        </a:rPr>
                        <a:t>POINTS</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FBC9"/>
                    </a:solidFill>
                  </a:tcPr>
                </a:tc>
                <a:tc>
                  <a:txBody>
                    <a:bodyPr/>
                    <a:lstStyle/>
                    <a:p>
                      <a:pPr algn="ctr" fontAlgn="ctr"/>
                      <a:r>
                        <a:rPr lang="en-IN" sz="600" b="1" i="0" u="none" strike="noStrike">
                          <a:solidFill>
                            <a:srgbClr val="000000"/>
                          </a:solidFill>
                          <a:effectLst/>
                          <a:latin typeface="Calibri" panose="020F0502020204030204" pitchFamily="34" charset="0"/>
                        </a:rPr>
                        <a:t>POINTS * WEIGHT</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FBC9"/>
                    </a:solidFill>
                  </a:tcPr>
                </a:tc>
                <a:tc>
                  <a:txBody>
                    <a:bodyPr/>
                    <a:lstStyle/>
                    <a:p>
                      <a:pPr algn="ctr" fontAlgn="ctr"/>
                      <a:r>
                        <a:rPr lang="en-IN" sz="600" b="1" i="0" u="none" strike="noStrike">
                          <a:solidFill>
                            <a:srgbClr val="000000"/>
                          </a:solidFill>
                          <a:effectLst/>
                          <a:latin typeface="Calibri" panose="020F0502020204030204" pitchFamily="34" charset="0"/>
                        </a:rPr>
                        <a:t>POINTS</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0FA"/>
                    </a:solidFill>
                  </a:tcPr>
                </a:tc>
                <a:tc>
                  <a:txBody>
                    <a:bodyPr/>
                    <a:lstStyle/>
                    <a:p>
                      <a:pPr algn="ctr" fontAlgn="ctr"/>
                      <a:r>
                        <a:rPr lang="en-IN" sz="600" b="1" i="0" u="none" strike="noStrike">
                          <a:solidFill>
                            <a:srgbClr val="000000"/>
                          </a:solidFill>
                          <a:effectLst/>
                          <a:latin typeface="Calibri" panose="020F0502020204030204" pitchFamily="34" charset="0"/>
                        </a:rPr>
                        <a:t>POINTS * WEIGHT</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0FA"/>
                    </a:solidFill>
                  </a:tcPr>
                </a:tc>
                <a:tc>
                  <a:txBody>
                    <a:bodyPr/>
                    <a:lstStyle/>
                    <a:p>
                      <a:pPr algn="ctr" fontAlgn="ctr"/>
                      <a:r>
                        <a:rPr lang="en-IN" sz="600" b="1" i="0" u="none" strike="noStrike">
                          <a:solidFill>
                            <a:srgbClr val="000000"/>
                          </a:solidFill>
                          <a:effectLst/>
                          <a:latin typeface="Calibri" panose="020F0502020204030204" pitchFamily="34" charset="0"/>
                        </a:rPr>
                        <a:t>POINTS</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FDFC"/>
                    </a:solidFill>
                  </a:tcPr>
                </a:tc>
                <a:tc>
                  <a:txBody>
                    <a:bodyPr/>
                    <a:lstStyle/>
                    <a:p>
                      <a:pPr algn="ctr" fontAlgn="ctr"/>
                      <a:r>
                        <a:rPr lang="en-IN" sz="600" b="1" i="0" u="none" strike="noStrike">
                          <a:solidFill>
                            <a:srgbClr val="000000"/>
                          </a:solidFill>
                          <a:effectLst/>
                          <a:latin typeface="Calibri" panose="020F0502020204030204" pitchFamily="34" charset="0"/>
                        </a:rPr>
                        <a:t>POINTS * WEIGHT</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FDFC"/>
                    </a:solidFill>
                  </a:tcPr>
                </a:tc>
                <a:extLst>
                  <a:ext uri="{0D108BD9-81ED-4DB2-BD59-A6C34878D82A}">
                    <a16:rowId xmlns:a16="http://schemas.microsoft.com/office/drawing/2014/main" val="417663609"/>
                  </a:ext>
                </a:extLst>
              </a:tr>
              <a:tr h="518864">
                <a:tc>
                  <a:txBody>
                    <a:bodyPr/>
                    <a:lstStyle/>
                    <a:p>
                      <a:pPr algn="ctr" fontAlgn="ctr"/>
                      <a:r>
                        <a:rPr lang="en-IN" sz="800" b="1" i="0" u="none" strike="noStrike">
                          <a:solidFill>
                            <a:srgbClr val="FFFFFF"/>
                          </a:solidFill>
                          <a:effectLst/>
                          <a:latin typeface="Calibri" panose="020F0502020204030204" pitchFamily="34" charset="0"/>
                        </a:rPr>
                        <a:t>COST</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IN" sz="800" b="0" i="0" u="none" strike="noStrike">
                          <a:solidFill>
                            <a:srgbClr val="000000"/>
                          </a:solidFill>
                          <a:effectLst/>
                          <a:latin typeface="Calibri" panose="020F0502020204030204" pitchFamily="34" charset="0"/>
                        </a:rPr>
                        <a:t>1- &gt;200€</a:t>
                      </a:r>
                      <a:br>
                        <a:rPr lang="en-IN" sz="800" b="0" i="0" u="none" strike="noStrike">
                          <a:solidFill>
                            <a:srgbClr val="000000"/>
                          </a:solidFill>
                          <a:effectLst/>
                          <a:latin typeface="Calibri" panose="020F0502020204030204" pitchFamily="34" charset="0"/>
                        </a:rPr>
                      </a:br>
                      <a:r>
                        <a:rPr lang="en-IN" sz="800" b="0" i="0" u="none" strike="noStrike">
                          <a:solidFill>
                            <a:srgbClr val="000000"/>
                          </a:solidFill>
                          <a:effectLst/>
                          <a:latin typeface="Calibri" panose="020F0502020204030204" pitchFamily="34" charset="0"/>
                        </a:rPr>
                        <a:t>3- 150€ to 200€</a:t>
                      </a:r>
                      <a:br>
                        <a:rPr lang="en-IN" sz="800" b="0" i="0" u="none" strike="noStrike">
                          <a:solidFill>
                            <a:srgbClr val="000000"/>
                          </a:solidFill>
                          <a:effectLst/>
                          <a:latin typeface="Calibri" panose="020F0502020204030204" pitchFamily="34" charset="0"/>
                        </a:rPr>
                      </a:br>
                      <a:r>
                        <a:rPr lang="en-IN" sz="800" b="0" i="0" u="none" strike="noStrike">
                          <a:solidFill>
                            <a:srgbClr val="000000"/>
                          </a:solidFill>
                          <a:effectLst/>
                          <a:latin typeface="Calibri" panose="020F0502020204030204" pitchFamily="34" charset="0"/>
                        </a:rPr>
                        <a:t>5- &lt;150€</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12.2%</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0.61</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0.12</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0.37</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7175208"/>
                  </a:ext>
                </a:extLst>
              </a:tr>
              <a:tr h="518864">
                <a:tc>
                  <a:txBody>
                    <a:bodyPr/>
                    <a:lstStyle/>
                    <a:p>
                      <a:pPr algn="ctr" fontAlgn="ctr"/>
                      <a:r>
                        <a:rPr lang="en-IN" sz="800" b="1" i="0" u="none" strike="noStrike">
                          <a:solidFill>
                            <a:srgbClr val="FFFFFF"/>
                          </a:solidFill>
                          <a:effectLst/>
                          <a:latin typeface="Calibri" panose="020F0502020204030204" pitchFamily="34" charset="0"/>
                        </a:rPr>
                        <a:t>DRAWING QUALITY</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800" b="0" i="0" u="none" strike="noStrike">
                          <a:solidFill>
                            <a:srgbClr val="000000"/>
                          </a:solidFill>
                          <a:effectLst/>
                          <a:latin typeface="Calibri" panose="020F0502020204030204" pitchFamily="34" charset="0"/>
                        </a:rPr>
                        <a:t>1- Accuracy &gt; 5mm</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3- 1mm &lt; Accuracy &lt; 5mm</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5- Accuracy &lt; 1mm</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23.3%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1.17</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0.23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90907180"/>
                  </a:ext>
                </a:extLst>
              </a:tr>
              <a:tr h="518864">
                <a:tc>
                  <a:txBody>
                    <a:bodyPr/>
                    <a:lstStyle/>
                    <a:p>
                      <a:pPr algn="ctr" fontAlgn="ctr"/>
                      <a:r>
                        <a:rPr lang="en-IN" sz="800" b="1" i="0" u="none" strike="noStrike" dirty="0">
                          <a:solidFill>
                            <a:srgbClr val="FFFFFF"/>
                          </a:solidFill>
                          <a:effectLst/>
                          <a:latin typeface="Calibri" panose="020F0502020204030204" pitchFamily="34" charset="0"/>
                        </a:rPr>
                        <a:t>DRAWING SPEED</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IN" sz="800" b="0" i="0" u="none" strike="noStrike">
                          <a:solidFill>
                            <a:srgbClr val="000000"/>
                          </a:solidFill>
                          <a:effectLst/>
                          <a:latin typeface="Calibri" panose="020F0502020204030204" pitchFamily="34" charset="0"/>
                        </a:rPr>
                        <a:t>1- Drawing Time &gt; 2min</a:t>
                      </a:r>
                      <a:br>
                        <a:rPr lang="en-IN" sz="800" b="0" i="0" u="none" strike="noStrike">
                          <a:solidFill>
                            <a:srgbClr val="000000"/>
                          </a:solidFill>
                          <a:effectLst/>
                          <a:latin typeface="Calibri" panose="020F0502020204030204" pitchFamily="34" charset="0"/>
                        </a:rPr>
                      </a:br>
                      <a:r>
                        <a:rPr lang="en-IN" sz="800" b="0" i="0" u="none" strike="noStrike">
                          <a:solidFill>
                            <a:srgbClr val="000000"/>
                          </a:solidFill>
                          <a:effectLst/>
                          <a:latin typeface="Calibri" panose="020F0502020204030204" pitchFamily="34" charset="0"/>
                        </a:rPr>
                        <a:t>3- 1min &lt; Time &lt; 2min</a:t>
                      </a:r>
                      <a:br>
                        <a:rPr lang="en-IN" sz="800" b="0" i="0" u="none" strike="noStrike">
                          <a:solidFill>
                            <a:srgbClr val="000000"/>
                          </a:solidFill>
                          <a:effectLst/>
                          <a:latin typeface="Calibri" panose="020F0502020204030204" pitchFamily="34" charset="0"/>
                        </a:rPr>
                      </a:br>
                      <a:r>
                        <a:rPr lang="en-IN" sz="800" b="0" i="0" u="none" strike="noStrike">
                          <a:solidFill>
                            <a:srgbClr val="000000"/>
                          </a:solidFill>
                          <a:effectLst/>
                          <a:latin typeface="Calibri" panose="020F0502020204030204" pitchFamily="34" charset="0"/>
                        </a:rPr>
                        <a:t>5- Drawing Time &lt; 1min</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14.4%</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0.43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0.72</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0.14</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79860726"/>
                  </a:ext>
                </a:extLst>
              </a:tr>
              <a:tr h="625689">
                <a:tc>
                  <a:txBody>
                    <a:bodyPr/>
                    <a:lstStyle/>
                    <a:p>
                      <a:pPr algn="ctr" fontAlgn="ctr"/>
                      <a:r>
                        <a:rPr lang="en-IN" sz="800" b="1" i="0" u="none" strike="noStrike">
                          <a:solidFill>
                            <a:srgbClr val="FFFFFF"/>
                          </a:solidFill>
                          <a:effectLst/>
                          <a:latin typeface="Calibri" panose="020F0502020204030204" pitchFamily="34" charset="0"/>
                        </a:rPr>
                        <a:t>DURABILITY</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600" b="0" i="0" u="none" strike="noStrike">
                          <a:solidFill>
                            <a:srgbClr val="000000"/>
                          </a:solidFill>
                          <a:effectLst/>
                          <a:latin typeface="Calibri" panose="020F0502020204030204" pitchFamily="34" charset="0"/>
                        </a:rPr>
                        <a:t>1- Compressed wood construction</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3- Wood construction</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5- Metal base construction</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23.3%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0.23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1.17</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26522683"/>
                  </a:ext>
                </a:extLst>
              </a:tr>
              <a:tr h="518864">
                <a:tc>
                  <a:txBody>
                    <a:bodyPr/>
                    <a:lstStyle/>
                    <a:p>
                      <a:pPr algn="ctr" fontAlgn="ctr"/>
                      <a:r>
                        <a:rPr lang="en-IN" sz="800" b="1" i="0" u="none" strike="noStrike">
                          <a:solidFill>
                            <a:srgbClr val="FFFFFF"/>
                          </a:solidFill>
                          <a:effectLst/>
                          <a:latin typeface="Calibri" panose="020F0502020204030204" pitchFamily="34" charset="0"/>
                        </a:rPr>
                        <a:t>PORTABILITY</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800" b="0" i="0" u="none" strike="noStrike">
                          <a:solidFill>
                            <a:srgbClr val="000000"/>
                          </a:solidFill>
                          <a:effectLst/>
                          <a:latin typeface="Calibri" panose="020F0502020204030204" pitchFamily="34" charset="0"/>
                        </a:rPr>
                        <a:t>1- &gt;5 kg</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3- 3.5kg to 5kg</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5- &lt; 3.5kg</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10.0%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0.50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0.30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0.10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34375180"/>
                  </a:ext>
                </a:extLst>
              </a:tr>
              <a:tr h="518864">
                <a:tc>
                  <a:txBody>
                    <a:bodyPr/>
                    <a:lstStyle/>
                    <a:p>
                      <a:pPr algn="ctr" fontAlgn="ctr"/>
                      <a:r>
                        <a:rPr lang="en-IN" sz="800" b="1" i="0" u="none" strike="noStrike">
                          <a:solidFill>
                            <a:srgbClr val="FFFFFF"/>
                          </a:solidFill>
                          <a:effectLst/>
                          <a:latin typeface="Calibri" panose="020F0502020204030204" pitchFamily="34" charset="0"/>
                        </a:rPr>
                        <a:t>UI / EASE OF USE</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800" b="0" i="0" u="none" strike="noStrike">
                          <a:solidFill>
                            <a:srgbClr val="000000"/>
                          </a:solidFill>
                          <a:effectLst/>
                          <a:latin typeface="Calibri" panose="020F0502020204030204" pitchFamily="34" charset="0"/>
                        </a:rPr>
                        <a:t>1- Coding interface </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3- IOT Interface</a:t>
                      </a:r>
                      <a:br>
                        <a:rPr lang="en-US" sz="800" b="0" i="0" u="none" strike="noStrike">
                          <a:solidFill>
                            <a:srgbClr val="000000"/>
                          </a:solidFill>
                          <a:effectLst/>
                          <a:latin typeface="Calibri" panose="020F0502020204030204" pitchFamily="34" charset="0"/>
                        </a:rPr>
                      </a:br>
                      <a:r>
                        <a:rPr lang="en-US" sz="800" b="0" i="0" u="none" strike="noStrike">
                          <a:solidFill>
                            <a:srgbClr val="000000"/>
                          </a:solidFill>
                          <a:effectLst/>
                          <a:latin typeface="Calibri" panose="020F0502020204030204" pitchFamily="34" charset="0"/>
                        </a:rPr>
                        <a:t>5- HTML WebUI GUI</a:t>
                      </a:r>
                    </a:p>
                  </a:txBody>
                  <a:tcPr marL="80119" marR="3816" marT="38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16.7%</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0" i="0" u="none" strike="noStrike">
                          <a:solidFill>
                            <a:srgbClr val="000000"/>
                          </a:solidFill>
                          <a:effectLst/>
                          <a:latin typeface="Calibri" panose="020F0502020204030204" pitchFamily="34" charset="0"/>
                        </a:rPr>
                        <a:t>5</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0.83</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1</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0.17</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IN" sz="900" b="0" i="0" u="none" strike="noStrike">
                          <a:solidFill>
                            <a:srgbClr val="000000"/>
                          </a:solidFill>
                          <a:effectLst/>
                          <a:latin typeface="Calibri" panose="020F0502020204030204" pitchFamily="34" charset="0"/>
                        </a:rPr>
                        <a:t>3</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0.50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86218620"/>
                  </a:ext>
                </a:extLst>
              </a:tr>
              <a:tr h="289954">
                <a:tc gridSpan="2">
                  <a:txBody>
                    <a:bodyPr/>
                    <a:lstStyle/>
                    <a:p>
                      <a:pPr algn="ctr" fontAlgn="ctr"/>
                      <a:r>
                        <a:rPr lang="en-IN" sz="900" b="1" i="0" u="none" strike="noStrike">
                          <a:solidFill>
                            <a:srgbClr val="000000"/>
                          </a:solidFill>
                          <a:effectLst/>
                          <a:latin typeface="Calibri" panose="020F0502020204030204" pitchFamily="34" charset="0"/>
                        </a:rPr>
                        <a:t>CHECK SUM</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a:txBody>
                    <a:bodyPr/>
                    <a:lstStyle/>
                    <a:p>
                      <a:pPr algn="ctr" fontAlgn="ctr"/>
                      <a:r>
                        <a:rPr lang="en-IN" sz="900" b="1" i="0" u="none" strike="noStrike">
                          <a:solidFill>
                            <a:srgbClr val="000000"/>
                          </a:solidFill>
                          <a:effectLst/>
                          <a:latin typeface="Calibri" panose="020F0502020204030204" pitchFamily="34" charset="0"/>
                        </a:rPr>
                        <a:t>100.0%</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900" b="0" i="0" u="none" strike="noStrike">
                          <a:solidFill>
                            <a:srgbClr val="000000"/>
                          </a:solidFill>
                          <a:effectLst/>
                          <a:latin typeface="Calibri" panose="020F0502020204030204" pitchFamily="34" charset="0"/>
                        </a:rPr>
                        <a:t>24.00</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3.78</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0" i="0" u="none" strike="noStrike">
                          <a:solidFill>
                            <a:srgbClr val="000000"/>
                          </a:solidFill>
                          <a:effectLst/>
                          <a:latin typeface="Calibri" panose="020F0502020204030204" pitchFamily="34" charset="0"/>
                        </a:rPr>
                        <a:t>16.00</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900" b="1" i="0" u="none" strike="noStrike">
                          <a:solidFill>
                            <a:srgbClr val="000000"/>
                          </a:solidFill>
                          <a:effectLst/>
                          <a:latin typeface="Calibri" panose="020F0502020204030204" pitchFamily="34" charset="0"/>
                        </a:rPr>
                        <a:t>2.71</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900" b="0" i="0" u="none" strike="noStrike">
                          <a:solidFill>
                            <a:srgbClr val="000000"/>
                          </a:solidFill>
                          <a:effectLst/>
                          <a:latin typeface="Calibri" panose="020F0502020204030204" pitchFamily="34" charset="0"/>
                        </a:rPr>
                        <a:t>14.00</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2.51</a:t>
                      </a:r>
                    </a:p>
                  </a:txBody>
                  <a:tcPr marL="3816" marR="3816" marT="38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41390819"/>
                  </a:ext>
                </a:extLst>
              </a:tr>
              <a:tr h="244171">
                <a:tc gridSpan="9">
                  <a:txBody>
                    <a:bodyPr/>
                    <a:lstStyle/>
                    <a:p>
                      <a:pPr algn="l" fontAlgn="ctr"/>
                      <a:r>
                        <a:rPr lang="en-US" sz="1000" b="1" i="0" u="none" strike="noStrike" dirty="0">
                          <a:solidFill>
                            <a:srgbClr val="000000"/>
                          </a:solidFill>
                          <a:effectLst/>
                          <a:latin typeface="Calibri" panose="020F0502020204030204" pitchFamily="34" charset="0"/>
                        </a:rPr>
                        <a:t>1 - 3 - 5 Point System</a:t>
                      </a:r>
                    </a:p>
                  </a:txBody>
                  <a:tcPr marL="3816" marR="3816" marT="38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05357723"/>
                  </a:ext>
                </a:extLst>
              </a:tr>
            </a:tbl>
          </a:graphicData>
        </a:graphic>
      </p:graphicFrame>
      <p:sp>
        <p:nvSpPr>
          <p:cNvPr id="10" name="Rectangle 9">
            <a:extLst>
              <a:ext uri="{FF2B5EF4-FFF2-40B4-BE49-F238E27FC236}">
                <a16:creationId xmlns:a16="http://schemas.microsoft.com/office/drawing/2014/main" id="{51CF4FF7-0F0F-FC72-2828-CF3A81143340}"/>
              </a:ext>
            </a:extLst>
          </p:cNvPr>
          <p:cNvSpPr/>
          <p:nvPr/>
        </p:nvSpPr>
        <p:spPr>
          <a:xfrm>
            <a:off x="9128241" y="1345386"/>
            <a:ext cx="887199" cy="4288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1" name="Table 10">
            <a:extLst>
              <a:ext uri="{FF2B5EF4-FFF2-40B4-BE49-F238E27FC236}">
                <a16:creationId xmlns:a16="http://schemas.microsoft.com/office/drawing/2014/main" id="{3CFE6A04-26C7-2E78-62BE-99599463245E}"/>
              </a:ext>
            </a:extLst>
          </p:cNvPr>
          <p:cNvGraphicFramePr>
            <a:graphicFrameLocks noGrp="1"/>
          </p:cNvGraphicFramePr>
          <p:nvPr>
            <p:extLst/>
          </p:nvPr>
        </p:nvGraphicFramePr>
        <p:xfrm>
          <a:off x="1056343" y="1663735"/>
          <a:ext cx="4582342" cy="4131178"/>
        </p:xfrm>
        <a:graphic>
          <a:graphicData uri="http://schemas.openxmlformats.org/drawingml/2006/table">
            <a:tbl>
              <a:tblPr/>
              <a:tblGrid>
                <a:gridCol w="1074870">
                  <a:extLst>
                    <a:ext uri="{9D8B030D-6E8A-4147-A177-3AD203B41FA5}">
                      <a16:colId xmlns:a16="http://schemas.microsoft.com/office/drawing/2014/main" val="845405141"/>
                    </a:ext>
                  </a:extLst>
                </a:gridCol>
                <a:gridCol w="424291">
                  <a:extLst>
                    <a:ext uri="{9D8B030D-6E8A-4147-A177-3AD203B41FA5}">
                      <a16:colId xmlns:a16="http://schemas.microsoft.com/office/drawing/2014/main" val="1571072198"/>
                    </a:ext>
                  </a:extLst>
                </a:gridCol>
                <a:gridCol w="424291">
                  <a:extLst>
                    <a:ext uri="{9D8B030D-6E8A-4147-A177-3AD203B41FA5}">
                      <a16:colId xmlns:a16="http://schemas.microsoft.com/office/drawing/2014/main" val="284283587"/>
                    </a:ext>
                  </a:extLst>
                </a:gridCol>
                <a:gridCol w="424291">
                  <a:extLst>
                    <a:ext uri="{9D8B030D-6E8A-4147-A177-3AD203B41FA5}">
                      <a16:colId xmlns:a16="http://schemas.microsoft.com/office/drawing/2014/main" val="3081103999"/>
                    </a:ext>
                  </a:extLst>
                </a:gridCol>
                <a:gridCol w="424291">
                  <a:extLst>
                    <a:ext uri="{9D8B030D-6E8A-4147-A177-3AD203B41FA5}">
                      <a16:colId xmlns:a16="http://schemas.microsoft.com/office/drawing/2014/main" val="1609003937"/>
                    </a:ext>
                  </a:extLst>
                </a:gridCol>
                <a:gridCol w="424291">
                  <a:extLst>
                    <a:ext uri="{9D8B030D-6E8A-4147-A177-3AD203B41FA5}">
                      <a16:colId xmlns:a16="http://schemas.microsoft.com/office/drawing/2014/main" val="989427027"/>
                    </a:ext>
                  </a:extLst>
                </a:gridCol>
                <a:gridCol w="424291">
                  <a:extLst>
                    <a:ext uri="{9D8B030D-6E8A-4147-A177-3AD203B41FA5}">
                      <a16:colId xmlns:a16="http://schemas.microsoft.com/office/drawing/2014/main" val="1220935562"/>
                    </a:ext>
                  </a:extLst>
                </a:gridCol>
                <a:gridCol w="480863">
                  <a:extLst>
                    <a:ext uri="{9D8B030D-6E8A-4147-A177-3AD203B41FA5}">
                      <a16:colId xmlns:a16="http://schemas.microsoft.com/office/drawing/2014/main" val="4153314900"/>
                    </a:ext>
                  </a:extLst>
                </a:gridCol>
                <a:gridCol w="480863">
                  <a:extLst>
                    <a:ext uri="{9D8B030D-6E8A-4147-A177-3AD203B41FA5}">
                      <a16:colId xmlns:a16="http://schemas.microsoft.com/office/drawing/2014/main" val="2036307838"/>
                    </a:ext>
                  </a:extLst>
                </a:gridCol>
              </a:tblGrid>
              <a:tr h="1032441">
                <a:tc>
                  <a:txBody>
                    <a:bodyPr/>
                    <a:lstStyle/>
                    <a:p>
                      <a:pPr algn="l" fontAlgn="ctr"/>
                      <a:r>
                        <a:rPr lang="en-IN" sz="1200" b="1" i="0" u="none" strike="noStrike" dirty="0">
                          <a:solidFill>
                            <a:srgbClr val="000000"/>
                          </a:solidFill>
                          <a:effectLst/>
                          <a:latin typeface="Calibri" panose="020F0502020204030204" pitchFamily="34" charset="0"/>
                        </a:rPr>
                        <a:t>                     AS</a:t>
                      </a:r>
                      <a:br>
                        <a:rPr lang="en-IN" sz="1200" b="1" i="0" u="none" strike="noStrike" dirty="0">
                          <a:solidFill>
                            <a:srgbClr val="000000"/>
                          </a:solidFill>
                          <a:effectLst/>
                          <a:latin typeface="Calibri" panose="020F0502020204030204" pitchFamily="34" charset="0"/>
                        </a:rPr>
                      </a:br>
                      <a:endParaRPr lang="en-IN" sz="1200" b="1" i="0" u="none" strike="noStrike" dirty="0">
                        <a:solidFill>
                          <a:srgbClr val="000000"/>
                        </a:solidFill>
                        <a:effectLst/>
                        <a:latin typeface="Calibri" panose="020F0502020204030204" pitchFamily="34" charset="0"/>
                      </a:endParaRPr>
                    </a:p>
                    <a:p>
                      <a:pPr algn="l" fontAlgn="ctr"/>
                      <a:br>
                        <a:rPr lang="en-IN" sz="1200" b="1" i="0" u="none" strike="noStrike" dirty="0">
                          <a:solidFill>
                            <a:srgbClr val="000000"/>
                          </a:solidFill>
                          <a:effectLst/>
                          <a:latin typeface="Calibri" panose="020F0502020204030204" pitchFamily="34" charset="0"/>
                        </a:rPr>
                      </a:br>
                      <a:r>
                        <a:rPr lang="en-IN" sz="1200" b="1" i="0" u="none" strike="noStrike" dirty="0">
                          <a:solidFill>
                            <a:srgbClr val="000000"/>
                          </a:solidFill>
                          <a:effectLst/>
                          <a:latin typeface="Calibri" panose="020F0502020204030204" pitchFamily="34" charset="0"/>
                        </a:rPr>
                        <a:t>  MORE</a:t>
                      </a:r>
                      <a:br>
                        <a:rPr lang="en-IN" sz="1200" b="1" i="0" u="none" strike="noStrike" dirty="0">
                          <a:solidFill>
                            <a:srgbClr val="000000"/>
                          </a:solidFill>
                          <a:effectLst/>
                          <a:latin typeface="Calibri" panose="020F0502020204030204" pitchFamily="34" charset="0"/>
                        </a:rPr>
                      </a:br>
                      <a:r>
                        <a:rPr lang="en-IN" sz="1200" b="1" i="0" u="none" strike="noStrike" dirty="0">
                          <a:solidFill>
                            <a:srgbClr val="000000"/>
                          </a:solidFill>
                          <a:effectLst/>
                          <a:latin typeface="Calibri" panose="020F0502020204030204" pitchFamily="34" charset="0"/>
                        </a:rPr>
                        <a:t>  IMPORTANT</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en-IN" sz="800" b="1" i="0" u="none" strike="noStrike" dirty="0">
                          <a:solidFill>
                            <a:srgbClr val="000000"/>
                          </a:solidFill>
                          <a:effectLst/>
                          <a:latin typeface="Calibri" panose="020F0502020204030204" pitchFamily="34" charset="0"/>
                        </a:rPr>
                        <a:t>COST</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800" b="1" i="0" u="none" strike="noStrike">
                          <a:solidFill>
                            <a:srgbClr val="000000"/>
                          </a:solidFill>
                          <a:effectLst/>
                          <a:latin typeface="Calibri" panose="020F0502020204030204" pitchFamily="34" charset="0"/>
                        </a:rPr>
                        <a:t>DRAWING QUALITY</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800" b="1" i="0" u="none" strike="noStrike">
                          <a:solidFill>
                            <a:srgbClr val="000000"/>
                          </a:solidFill>
                          <a:effectLst/>
                          <a:latin typeface="Calibri" panose="020F0502020204030204" pitchFamily="34" charset="0"/>
                        </a:rPr>
                        <a:t>DRAWING SPEED</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800" b="1" i="0" u="none" strike="noStrike">
                          <a:solidFill>
                            <a:srgbClr val="000000"/>
                          </a:solidFill>
                          <a:effectLst/>
                          <a:latin typeface="Calibri" panose="020F0502020204030204" pitchFamily="34" charset="0"/>
                        </a:rPr>
                        <a:t>DURABILITY</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800" b="1" i="0" u="none" strike="noStrike">
                          <a:solidFill>
                            <a:srgbClr val="000000"/>
                          </a:solidFill>
                          <a:effectLst/>
                          <a:latin typeface="Calibri" panose="020F0502020204030204" pitchFamily="34" charset="0"/>
                        </a:rPr>
                        <a:t>PORTABILITY</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800" b="1" i="0" u="none" strike="noStrike">
                          <a:solidFill>
                            <a:srgbClr val="000000"/>
                          </a:solidFill>
                          <a:effectLst/>
                          <a:latin typeface="Calibri" panose="020F0502020204030204" pitchFamily="34" charset="0"/>
                        </a:rPr>
                        <a:t>UI / EASE OF USE</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SUM ∑</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900" b="1" i="0" u="none" strike="noStrike">
                          <a:solidFill>
                            <a:srgbClr val="000000"/>
                          </a:solidFill>
                          <a:effectLst/>
                          <a:latin typeface="Calibri" panose="020F0502020204030204" pitchFamily="34" charset="0"/>
                        </a:rPr>
                        <a:t>PERCENTAGE %</a:t>
                      </a:r>
                    </a:p>
                  </a:txBody>
                  <a:tcPr marL="3536" marR="3536" marT="3536"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546497942"/>
                  </a:ext>
                </a:extLst>
              </a:tr>
              <a:tr h="361590">
                <a:tc>
                  <a:txBody>
                    <a:bodyPr/>
                    <a:lstStyle/>
                    <a:p>
                      <a:pPr algn="ctr" fontAlgn="ctr"/>
                      <a:r>
                        <a:rPr lang="en-IN" sz="800" b="1" i="0" u="none" strike="noStrike">
                          <a:solidFill>
                            <a:srgbClr val="FFFFFF"/>
                          </a:solidFill>
                          <a:effectLst/>
                          <a:latin typeface="Calibri" panose="020F0502020204030204" pitchFamily="34" charset="0"/>
                        </a:rPr>
                        <a:t>COST</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12.2%</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13683845"/>
                  </a:ext>
                </a:extLst>
              </a:tr>
              <a:tr h="361590">
                <a:tc>
                  <a:txBody>
                    <a:bodyPr/>
                    <a:lstStyle/>
                    <a:p>
                      <a:pPr algn="ctr" fontAlgn="ctr"/>
                      <a:r>
                        <a:rPr lang="en-IN" sz="800" b="1" i="0" u="none" strike="noStrike">
                          <a:solidFill>
                            <a:srgbClr val="FFFFFF"/>
                          </a:solidFill>
                          <a:effectLst/>
                          <a:latin typeface="Calibri" panose="020F0502020204030204" pitchFamily="34" charset="0"/>
                        </a:rPr>
                        <a:t>DRAWING QUALITY</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23.3%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6935209"/>
                  </a:ext>
                </a:extLst>
              </a:tr>
              <a:tr h="361590">
                <a:tc>
                  <a:txBody>
                    <a:bodyPr/>
                    <a:lstStyle/>
                    <a:p>
                      <a:pPr algn="ctr" fontAlgn="ctr"/>
                      <a:r>
                        <a:rPr lang="en-IN" sz="800" b="1" i="0" u="none" strike="noStrike">
                          <a:solidFill>
                            <a:srgbClr val="FFFFFF"/>
                          </a:solidFill>
                          <a:effectLst/>
                          <a:latin typeface="Calibri" panose="020F0502020204030204" pitchFamily="34" charset="0"/>
                        </a:rPr>
                        <a:t>DRAWING SPEED</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14.4%</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16652260"/>
                  </a:ext>
                </a:extLst>
              </a:tr>
              <a:tr h="361590">
                <a:tc>
                  <a:txBody>
                    <a:bodyPr/>
                    <a:lstStyle/>
                    <a:p>
                      <a:pPr algn="ctr" fontAlgn="ctr"/>
                      <a:r>
                        <a:rPr lang="en-IN" sz="800" b="1" i="0" u="none" strike="noStrike">
                          <a:solidFill>
                            <a:srgbClr val="FFFFFF"/>
                          </a:solidFill>
                          <a:effectLst/>
                          <a:latin typeface="Calibri" panose="020F0502020204030204" pitchFamily="34" charset="0"/>
                        </a:rPr>
                        <a:t>DURABILITY</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23.3%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3668110"/>
                  </a:ext>
                </a:extLst>
              </a:tr>
              <a:tr h="361590">
                <a:tc>
                  <a:txBody>
                    <a:bodyPr/>
                    <a:lstStyle/>
                    <a:p>
                      <a:pPr algn="ctr" fontAlgn="ctr"/>
                      <a:r>
                        <a:rPr lang="en-IN" sz="800" b="1" i="0" u="none" strike="noStrike">
                          <a:solidFill>
                            <a:srgbClr val="FFFFFF"/>
                          </a:solidFill>
                          <a:effectLst/>
                          <a:latin typeface="Calibri" panose="020F0502020204030204" pitchFamily="34" charset="0"/>
                        </a:rPr>
                        <a:t>PORTABILITY</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800" b="0" i="0" u="none" strike="noStrike">
                          <a:solidFill>
                            <a:srgbClr val="000000"/>
                          </a:solidFill>
                          <a:effectLst/>
                          <a:latin typeface="Calibri" panose="020F0502020204030204" pitchFamily="34" charset="0"/>
                        </a:rPr>
                        <a:t>9</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10.0%</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13616924"/>
                  </a:ext>
                </a:extLst>
              </a:tr>
              <a:tr h="361590">
                <a:tc>
                  <a:txBody>
                    <a:bodyPr/>
                    <a:lstStyle/>
                    <a:p>
                      <a:pPr algn="ctr" fontAlgn="ctr"/>
                      <a:r>
                        <a:rPr lang="en-IN" sz="800" b="1" i="0" u="none" strike="noStrike">
                          <a:solidFill>
                            <a:srgbClr val="FFFFFF"/>
                          </a:solidFill>
                          <a:effectLst/>
                          <a:latin typeface="Calibri" panose="020F0502020204030204" pitchFamily="34" charset="0"/>
                        </a:rPr>
                        <a:t>UI / EASE OF USE</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3</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1</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800" b="0" i="0" u="none" strike="noStrike">
                          <a:solidFill>
                            <a:srgbClr val="000000"/>
                          </a:solidFill>
                          <a:effectLst/>
                          <a:latin typeface="Calibri" panose="020F0502020204030204" pitchFamily="34" charset="0"/>
                        </a:rPr>
                        <a:t> </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800" b="0" i="0" u="none" strike="noStrike">
                          <a:solidFill>
                            <a:srgbClr val="000000"/>
                          </a:solidFill>
                          <a:effectLst/>
                          <a:latin typeface="Calibri" panose="020F0502020204030204" pitchFamily="34" charset="0"/>
                        </a:rPr>
                        <a:t>16.7%</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984439"/>
                  </a:ext>
                </a:extLst>
              </a:tr>
              <a:tr h="268717">
                <a:tc gridSpan="3">
                  <a:txBody>
                    <a:bodyPr/>
                    <a:lstStyle/>
                    <a:p>
                      <a:pPr algn="ctr" fontAlgn="b"/>
                      <a:r>
                        <a:rPr lang="en-IN" sz="800" b="1" i="0" u="none" strike="noStrike">
                          <a:solidFill>
                            <a:srgbClr val="000000"/>
                          </a:solidFill>
                          <a:effectLst/>
                          <a:latin typeface="Calibri" panose="020F0502020204030204" pitchFamily="34" charset="0"/>
                        </a:rPr>
                        <a:t> </a:t>
                      </a:r>
                    </a:p>
                  </a:txBody>
                  <a:tcPr marL="3536" marR="3536" marT="35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5">
                  <a:txBody>
                    <a:bodyPr/>
                    <a:lstStyle/>
                    <a:p>
                      <a:pPr algn="ctr" fontAlgn="ctr"/>
                      <a:r>
                        <a:rPr lang="en-IN" sz="900" b="1" i="0" u="none" strike="noStrike">
                          <a:solidFill>
                            <a:srgbClr val="000000"/>
                          </a:solidFill>
                          <a:effectLst/>
                          <a:latin typeface="Calibri" panose="020F0502020204030204" pitchFamily="34" charset="0"/>
                        </a:rPr>
                        <a:t>CHECK SUM</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r>
                        <a:rPr lang="en-IN" sz="800" b="0" i="0" u="none" strike="noStrike">
                          <a:solidFill>
                            <a:srgbClr val="000000"/>
                          </a:solidFill>
                          <a:effectLst/>
                          <a:latin typeface="Calibri" panose="020F0502020204030204" pitchFamily="34" charset="0"/>
                        </a:rPr>
                        <a:t>100%</a:t>
                      </a: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35603934"/>
                  </a:ext>
                </a:extLst>
              </a:tr>
              <a:tr h="220160">
                <a:tc gridSpan="9">
                  <a:txBody>
                    <a:bodyPr/>
                    <a:lstStyle/>
                    <a:p>
                      <a:pPr algn="l" fontAlgn="ctr"/>
                      <a:r>
                        <a:rPr lang="en-US" sz="900" b="1" i="0" u="none" strike="noStrike" dirty="0">
                          <a:solidFill>
                            <a:srgbClr val="000000"/>
                          </a:solidFill>
                          <a:effectLst/>
                          <a:latin typeface="Calibri" panose="020F0502020204030204" pitchFamily="34" charset="0"/>
                        </a:rPr>
                        <a:t>Criterion A</a:t>
                      </a:r>
                      <a:r>
                        <a:rPr lang="en-US" sz="900" b="0" i="0" u="none" strike="noStrike" dirty="0">
                          <a:solidFill>
                            <a:srgbClr val="000000"/>
                          </a:solidFill>
                          <a:effectLst/>
                          <a:latin typeface="Calibri" panose="020F0502020204030204" pitchFamily="34" charset="0"/>
                        </a:rPr>
                        <a:t> Is More Important Than </a:t>
                      </a:r>
                      <a:r>
                        <a:rPr lang="en-US" sz="900" b="1" i="0" u="none" strike="noStrike" dirty="0">
                          <a:solidFill>
                            <a:srgbClr val="000000"/>
                          </a:solidFill>
                          <a:effectLst/>
                          <a:latin typeface="Calibri" panose="020F0502020204030204" pitchFamily="34" charset="0"/>
                        </a:rPr>
                        <a:t>Criterion B</a:t>
                      </a:r>
                      <a:r>
                        <a:rPr lang="en-US" sz="900" b="0" i="0" u="none" strike="noStrike" dirty="0">
                          <a:solidFill>
                            <a:srgbClr val="000000"/>
                          </a:solidFill>
                          <a:effectLst/>
                          <a:latin typeface="Calibri" panose="020F0502020204030204" pitchFamily="34" charset="0"/>
                        </a:rPr>
                        <a:t> </a:t>
                      </a:r>
                      <a:r>
                        <a:rPr lang="en-US" sz="900" b="1" i="0" u="none" strike="noStrike" dirty="0">
                          <a:solidFill>
                            <a:srgbClr val="000000"/>
                          </a:solidFill>
                          <a:effectLst/>
                          <a:latin typeface="Calibri" panose="020F0502020204030204" pitchFamily="34" charset="0"/>
                        </a:rPr>
                        <a:t>=&gt; 5 Points</a:t>
                      </a:r>
                      <a:r>
                        <a:rPr lang="en-US" sz="900" b="0" i="0" u="none" strike="noStrike" dirty="0">
                          <a:solidFill>
                            <a:srgbClr val="000000"/>
                          </a:solidFill>
                          <a:effectLst/>
                          <a:latin typeface="Calibri" panose="020F0502020204030204" pitchFamily="34" charset="0"/>
                        </a:rPr>
                        <a:t> For </a:t>
                      </a:r>
                      <a:r>
                        <a:rPr lang="en-US" sz="900" b="1" i="0" u="none" strike="noStrike" dirty="0">
                          <a:solidFill>
                            <a:srgbClr val="000000"/>
                          </a:solidFill>
                          <a:effectLst/>
                          <a:latin typeface="Calibri" panose="020F0502020204030204" pitchFamily="34" charset="0"/>
                        </a:rPr>
                        <a:t>A</a:t>
                      </a:r>
                      <a:endParaRPr lang="en-US" sz="900" b="0" i="0" u="none" strike="noStrike" dirty="0">
                        <a:solidFill>
                          <a:srgbClr val="000000"/>
                        </a:solidFill>
                        <a:effectLst/>
                        <a:latin typeface="Calibri" panose="020F0502020204030204" pitchFamily="34" charset="0"/>
                      </a:endParaRP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74472572"/>
                  </a:ext>
                </a:extLst>
              </a:tr>
              <a:tr h="220160">
                <a:tc gridSpan="9">
                  <a:txBody>
                    <a:bodyPr/>
                    <a:lstStyle/>
                    <a:p>
                      <a:pPr algn="l" fontAlgn="ctr"/>
                      <a:r>
                        <a:rPr lang="en-US" sz="900" b="1" i="0" u="none" strike="noStrike">
                          <a:solidFill>
                            <a:srgbClr val="000000"/>
                          </a:solidFill>
                          <a:effectLst/>
                          <a:latin typeface="Calibri" panose="020F0502020204030204" pitchFamily="34" charset="0"/>
                        </a:rPr>
                        <a:t>Criterion A</a:t>
                      </a:r>
                      <a:r>
                        <a:rPr lang="en-US" sz="900" b="0" i="0" u="none" strike="noStrike">
                          <a:solidFill>
                            <a:srgbClr val="000000"/>
                          </a:solidFill>
                          <a:effectLst/>
                          <a:latin typeface="Calibri" panose="020F0502020204030204" pitchFamily="34" charset="0"/>
                        </a:rPr>
                        <a:t> Is Equal To </a:t>
                      </a:r>
                      <a:r>
                        <a:rPr lang="en-US" sz="900" b="1" i="0" u="none" strike="noStrike">
                          <a:solidFill>
                            <a:srgbClr val="000000"/>
                          </a:solidFill>
                          <a:effectLst/>
                          <a:latin typeface="Calibri" panose="020F0502020204030204" pitchFamily="34" charset="0"/>
                        </a:rPr>
                        <a:t>Criterion B =&gt; 3 Points</a:t>
                      </a:r>
                      <a:r>
                        <a:rPr lang="en-US" sz="900" b="0" i="0" u="none" strike="noStrike">
                          <a:solidFill>
                            <a:srgbClr val="000000"/>
                          </a:solidFill>
                          <a:effectLst/>
                          <a:latin typeface="Calibri" panose="020F0502020204030204" pitchFamily="34" charset="0"/>
                        </a:rPr>
                        <a:t> For </a:t>
                      </a:r>
                      <a:r>
                        <a:rPr lang="en-US" sz="900" b="1" i="0" u="none" strike="noStrike">
                          <a:solidFill>
                            <a:srgbClr val="000000"/>
                          </a:solidFill>
                          <a:effectLst/>
                          <a:latin typeface="Calibri" panose="020F0502020204030204" pitchFamily="34" charset="0"/>
                        </a:rPr>
                        <a:t>A</a:t>
                      </a:r>
                      <a:r>
                        <a:rPr lang="en-US" sz="900" b="0" i="0" u="none" strike="noStrike">
                          <a:solidFill>
                            <a:srgbClr val="000000"/>
                          </a:solidFill>
                          <a:effectLst/>
                          <a:latin typeface="Calibri" panose="020F0502020204030204" pitchFamily="34" charset="0"/>
                        </a:rPr>
                        <a:t> and </a:t>
                      </a:r>
                      <a:r>
                        <a:rPr lang="en-US" sz="900" b="1" i="0" u="none" strike="noStrike">
                          <a:solidFill>
                            <a:srgbClr val="000000"/>
                          </a:solidFill>
                          <a:effectLst/>
                          <a:latin typeface="Calibri" panose="020F0502020204030204" pitchFamily="34" charset="0"/>
                        </a:rPr>
                        <a:t>B</a:t>
                      </a:r>
                      <a:endParaRPr lang="en-US" sz="900" b="0" i="0" u="none" strike="noStrike">
                        <a:solidFill>
                          <a:srgbClr val="000000"/>
                        </a:solidFill>
                        <a:effectLst/>
                        <a:latin typeface="Calibri" panose="020F0502020204030204" pitchFamily="34" charset="0"/>
                      </a:endParaRP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25137080"/>
                  </a:ext>
                </a:extLst>
              </a:tr>
              <a:tr h="220160">
                <a:tc gridSpan="9">
                  <a:txBody>
                    <a:bodyPr/>
                    <a:lstStyle/>
                    <a:p>
                      <a:pPr algn="l" fontAlgn="ctr"/>
                      <a:r>
                        <a:rPr lang="en-US" sz="900" b="1" i="0" u="none" strike="noStrike" dirty="0">
                          <a:solidFill>
                            <a:srgbClr val="000000"/>
                          </a:solidFill>
                          <a:effectLst/>
                          <a:latin typeface="Calibri" panose="020F0502020204030204" pitchFamily="34" charset="0"/>
                        </a:rPr>
                        <a:t>Criterion A</a:t>
                      </a:r>
                      <a:r>
                        <a:rPr lang="en-US" sz="900" b="0" i="0" u="none" strike="noStrike" dirty="0">
                          <a:solidFill>
                            <a:srgbClr val="000000"/>
                          </a:solidFill>
                          <a:effectLst/>
                          <a:latin typeface="Calibri" panose="020F0502020204030204" pitchFamily="34" charset="0"/>
                        </a:rPr>
                        <a:t> Is Less Important Than </a:t>
                      </a:r>
                      <a:r>
                        <a:rPr lang="en-US" sz="900" b="1" i="0" u="none" strike="noStrike" dirty="0">
                          <a:solidFill>
                            <a:srgbClr val="000000"/>
                          </a:solidFill>
                          <a:effectLst/>
                          <a:latin typeface="Calibri" panose="020F0502020204030204" pitchFamily="34" charset="0"/>
                        </a:rPr>
                        <a:t>Criterion B =&gt; 1 Point</a:t>
                      </a:r>
                      <a:r>
                        <a:rPr lang="en-US" sz="900" b="0" i="0" u="none" strike="noStrike" dirty="0">
                          <a:solidFill>
                            <a:srgbClr val="000000"/>
                          </a:solidFill>
                          <a:effectLst/>
                          <a:latin typeface="Calibri" panose="020F0502020204030204" pitchFamily="34" charset="0"/>
                        </a:rPr>
                        <a:t> For </a:t>
                      </a:r>
                      <a:r>
                        <a:rPr lang="en-US" sz="900" b="1" i="0" u="none" strike="noStrike" dirty="0">
                          <a:solidFill>
                            <a:srgbClr val="000000"/>
                          </a:solidFill>
                          <a:effectLst/>
                          <a:latin typeface="Calibri" panose="020F0502020204030204" pitchFamily="34" charset="0"/>
                        </a:rPr>
                        <a:t>A</a:t>
                      </a:r>
                      <a:endParaRPr lang="en-US" sz="900" b="0" i="0" u="none" strike="noStrike" dirty="0">
                        <a:solidFill>
                          <a:srgbClr val="000000"/>
                        </a:solidFill>
                        <a:effectLst/>
                        <a:latin typeface="Calibri" panose="020F0502020204030204" pitchFamily="34" charset="0"/>
                      </a:endParaRPr>
                    </a:p>
                  </a:txBody>
                  <a:tcPr marL="3536" marR="3536" marT="3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9187482"/>
                  </a:ext>
                </a:extLst>
              </a:tr>
            </a:tbl>
          </a:graphicData>
        </a:graphic>
      </p:graphicFrame>
      <p:sp>
        <p:nvSpPr>
          <p:cNvPr id="12" name="Title 1">
            <a:extLst>
              <a:ext uri="{FF2B5EF4-FFF2-40B4-BE49-F238E27FC236}">
                <a16:creationId xmlns:a16="http://schemas.microsoft.com/office/drawing/2014/main" id="{A6B909DE-9239-F5EC-A648-CB71197E3D9C}"/>
              </a:ext>
            </a:extLst>
          </p:cNvPr>
          <p:cNvSpPr txBox="1">
            <a:spLocks/>
          </p:cNvSpPr>
          <p:nvPr/>
        </p:nvSpPr>
        <p:spPr>
          <a:xfrm>
            <a:off x="1120642" y="1052548"/>
            <a:ext cx="3886236" cy="61118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ü"/>
            </a:pPr>
            <a:r>
              <a:rPr lang="en-US" sz="1800" dirty="0"/>
              <a:t>PAIRWISE COMPARISON</a:t>
            </a:r>
          </a:p>
        </p:txBody>
      </p:sp>
      <p:sp>
        <p:nvSpPr>
          <p:cNvPr id="13" name="Star: 5 Points 12">
            <a:extLst>
              <a:ext uri="{FF2B5EF4-FFF2-40B4-BE49-F238E27FC236}">
                <a16:creationId xmlns:a16="http://schemas.microsoft.com/office/drawing/2014/main" id="{834ABA61-D5D2-3A72-C411-CF2C5DE74974}"/>
              </a:ext>
            </a:extLst>
          </p:cNvPr>
          <p:cNvSpPr/>
          <p:nvPr/>
        </p:nvSpPr>
        <p:spPr>
          <a:xfrm>
            <a:off x="9821590" y="1157490"/>
            <a:ext cx="273050" cy="249721"/>
          </a:xfrm>
          <a:prstGeom prst="star5">
            <a:avLst/>
          </a:prstGeom>
          <a:solidFill>
            <a:srgbClr val="F9D85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Alternate Process 13">
            <a:extLst>
              <a:ext uri="{FF2B5EF4-FFF2-40B4-BE49-F238E27FC236}">
                <a16:creationId xmlns:a16="http://schemas.microsoft.com/office/drawing/2014/main" id="{E79C805A-A642-BC8D-8FBC-54B24DE25E1E}"/>
              </a:ext>
            </a:extLst>
          </p:cNvPr>
          <p:cNvSpPr/>
          <p:nvPr/>
        </p:nvSpPr>
        <p:spPr>
          <a:xfrm>
            <a:off x="9206436" y="5524791"/>
            <a:ext cx="730808" cy="414173"/>
          </a:xfrm>
          <a:prstGeom prst="flowChartAlternateProcess">
            <a:avLst/>
          </a:prstGeom>
          <a:solidFill>
            <a:srgbClr val="FF0000"/>
          </a:solidFill>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sz="1050" i="0" dirty="0">
                <a:ln w="0"/>
                <a:solidFill>
                  <a:schemeClr val="tx1"/>
                </a:solidFill>
                <a:effectLst>
                  <a:outerShdw blurRad="38100" dist="19050" dir="2700000" algn="tl" rotWithShape="0">
                    <a:schemeClr val="dk1">
                      <a:alpha val="40000"/>
                    </a:schemeClr>
                  </a:outerShdw>
                </a:effectLst>
                <a:latin typeface="YACgETiWKS8 0"/>
              </a:rPr>
              <a:t>WINNING CONCEPT</a:t>
            </a:r>
            <a:endParaRPr lang="en-IN" sz="10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741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F3FBC0-DDD7-09C0-5111-7BACEED9E4D4}"/>
              </a:ext>
            </a:extLst>
          </p:cNvPr>
          <p:cNvPicPr>
            <a:picLocks noChangeAspect="1"/>
          </p:cNvPicPr>
          <p:nvPr/>
        </p:nvPicPr>
        <p:blipFill rotWithShape="1">
          <a:blip r:embed="rId2">
            <a:extLst>
              <a:ext uri="{28A0092B-C50C-407E-A947-70E740481C1C}">
                <a14:useLocalDpi xmlns:a14="http://schemas.microsoft.com/office/drawing/2010/main" val="0"/>
              </a:ext>
            </a:extLst>
          </a:blip>
          <a:srcRect l="3126" r="10069"/>
          <a:stretch/>
        </p:blipFill>
        <p:spPr>
          <a:xfrm>
            <a:off x="-1" y="0"/>
            <a:ext cx="12192001" cy="6858000"/>
          </a:xfrm>
          <a:prstGeom prst="rect">
            <a:avLst/>
          </a:prstGeom>
        </p:spPr>
      </p:pic>
      <p:sp>
        <p:nvSpPr>
          <p:cNvPr id="18" name="TextBox 17">
            <a:extLst>
              <a:ext uri="{FF2B5EF4-FFF2-40B4-BE49-F238E27FC236}">
                <a16:creationId xmlns:a16="http://schemas.microsoft.com/office/drawing/2014/main" id="{1792FD1A-9F51-D536-A251-310C517AD8FE}"/>
              </a:ext>
            </a:extLst>
          </p:cNvPr>
          <p:cNvSpPr txBox="1"/>
          <p:nvPr/>
        </p:nvSpPr>
        <p:spPr>
          <a:xfrm>
            <a:off x="346690" y="215685"/>
            <a:ext cx="4597450" cy="923330"/>
          </a:xfrm>
          <a:prstGeom prst="rect">
            <a:avLst/>
          </a:prstGeom>
          <a:noFill/>
        </p:spPr>
        <p:txBody>
          <a:bodyPr wrap="square" rtlCol="0">
            <a:spAutoFit/>
          </a:bodyPr>
          <a:lstStyle/>
          <a:p>
            <a:r>
              <a:rPr lang="en-US" sz="5400" dirty="0">
                <a:ln w="12700">
                  <a:solidFill>
                    <a:schemeClr val="bg1"/>
                  </a:solidFill>
                </a:ln>
                <a:solidFill>
                  <a:schemeClr val="accent3">
                    <a:lumMod val="60000"/>
                    <a:lumOff val="40000"/>
                  </a:schemeClr>
                </a:solidFill>
                <a:effectLst>
                  <a:outerShdw blurRad="25400" dist="19050" dir="6000000" sx="101000" sy="101000" algn="tl" rotWithShape="0">
                    <a:schemeClr val="dk1">
                      <a:alpha val="40000"/>
                    </a:schemeClr>
                  </a:outerShdw>
                </a:effectLst>
                <a:latin typeface="Bahnschrift" panose="020B0502040204020203" pitchFamily="34" charset="0"/>
              </a:rPr>
              <a:t>Design Stage</a:t>
            </a:r>
            <a:endParaRPr lang="en-IN" sz="5400" dirty="0">
              <a:ln w="12700">
                <a:solidFill>
                  <a:schemeClr val="bg1"/>
                </a:solidFill>
              </a:ln>
              <a:solidFill>
                <a:schemeClr val="accent3">
                  <a:lumMod val="60000"/>
                  <a:lumOff val="40000"/>
                </a:schemeClr>
              </a:solidFill>
              <a:effectLst>
                <a:outerShdw blurRad="25400" dist="19050" dir="6000000" sx="101000" sy="101000" algn="tl" rotWithShape="0">
                  <a:schemeClr val="dk1">
                    <a:alpha val="40000"/>
                  </a:schemeClr>
                </a:outerShdw>
              </a:effectLst>
              <a:latin typeface="Bahnschrift" panose="020B0502040204020203" pitchFamily="34" charset="0"/>
            </a:endParaRPr>
          </a:p>
        </p:txBody>
      </p:sp>
    </p:spTree>
    <p:extLst>
      <p:ext uri="{BB962C8B-B14F-4D97-AF65-F5344CB8AC3E}">
        <p14:creationId xmlns:p14="http://schemas.microsoft.com/office/powerpoint/2010/main" val="135947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p:txBody>
          <a:bodyPr>
            <a:normAutofit/>
          </a:bodyPr>
          <a:lstStyle/>
          <a:p>
            <a:r>
              <a:rPr lang="en-US" sz="4000" dirty="0"/>
              <a:t>Components</a:t>
            </a:r>
          </a:p>
        </p:txBody>
      </p:sp>
      <p:pic>
        <p:nvPicPr>
          <p:cNvPr id="11" name="Picture 10">
            <a:extLst>
              <a:ext uri="{FF2B5EF4-FFF2-40B4-BE49-F238E27FC236}">
                <a16:creationId xmlns:a16="http://schemas.microsoft.com/office/drawing/2014/main" id="{B83905E6-7F7A-40D9-B03A-9021785A1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340" y="1166135"/>
            <a:ext cx="1206867" cy="1206867"/>
          </a:xfrm>
          <a:prstGeom prst="rect">
            <a:avLst/>
          </a:prstGeom>
        </p:spPr>
      </p:pic>
      <p:pic>
        <p:nvPicPr>
          <p:cNvPr id="12" name="Picture 11">
            <a:extLst>
              <a:ext uri="{FF2B5EF4-FFF2-40B4-BE49-F238E27FC236}">
                <a16:creationId xmlns:a16="http://schemas.microsoft.com/office/drawing/2014/main" id="{D50C2C7D-2573-493F-B74B-947D2627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235" y="1230201"/>
            <a:ext cx="1021094" cy="1078735"/>
          </a:xfrm>
          <a:prstGeom prst="rect">
            <a:avLst/>
          </a:prstGeom>
        </p:spPr>
      </p:pic>
      <p:pic>
        <p:nvPicPr>
          <p:cNvPr id="13" name="Picture 12">
            <a:extLst>
              <a:ext uri="{FF2B5EF4-FFF2-40B4-BE49-F238E27FC236}">
                <a16:creationId xmlns:a16="http://schemas.microsoft.com/office/drawing/2014/main" id="{8956271D-76B1-42C3-9903-196E5DACE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033" y="1095380"/>
            <a:ext cx="1348376" cy="1348376"/>
          </a:xfrm>
          <a:prstGeom prst="rect">
            <a:avLst/>
          </a:prstGeom>
        </p:spPr>
      </p:pic>
      <p:pic>
        <p:nvPicPr>
          <p:cNvPr id="15" name="Picture 4" descr="Nut (hardware) - Wikipedia">
            <a:extLst>
              <a:ext uri="{FF2B5EF4-FFF2-40B4-BE49-F238E27FC236}">
                <a16:creationId xmlns:a16="http://schemas.microsoft.com/office/drawing/2014/main" id="{DEC8098F-BDC6-40F2-8365-B1A09862E4C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012043" y="3036035"/>
            <a:ext cx="1405639" cy="1115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Everything You Need To Know About Hall Effect Sensors | RS | RS">
            <a:extLst>
              <a:ext uri="{FF2B5EF4-FFF2-40B4-BE49-F238E27FC236}">
                <a16:creationId xmlns:a16="http://schemas.microsoft.com/office/drawing/2014/main" id="{BFEA2E6D-3A76-470A-A913-5BA0A2CBEA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6816" b="38172"/>
          <a:stretch/>
        </p:blipFill>
        <p:spPr bwMode="auto">
          <a:xfrm>
            <a:off x="5999168" y="4733384"/>
            <a:ext cx="707529" cy="6361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EB0B283-6508-4CCC-B931-A3B92A7CE6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376239" y="4663204"/>
            <a:ext cx="615374" cy="947054"/>
          </a:xfrm>
          <a:prstGeom prst="rect">
            <a:avLst/>
          </a:prstGeom>
        </p:spPr>
      </p:pic>
      <p:pic>
        <p:nvPicPr>
          <p:cNvPr id="19" name="Picture 18">
            <a:extLst>
              <a:ext uri="{FF2B5EF4-FFF2-40B4-BE49-F238E27FC236}">
                <a16:creationId xmlns:a16="http://schemas.microsoft.com/office/drawing/2014/main" id="{C2F0B302-CE80-4C1D-A361-24FF4B2B10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0312" y="3079842"/>
            <a:ext cx="927623" cy="1027973"/>
          </a:xfrm>
          <a:prstGeom prst="rect">
            <a:avLst/>
          </a:prstGeom>
        </p:spPr>
      </p:pic>
      <p:pic>
        <p:nvPicPr>
          <p:cNvPr id="20" name="Picture 8" descr="Open Electromagnet Solenoid Valve Plunger Stroke DC 24 V 1 A 10 mm 80g :  Amazon.de: Business, Industry &amp; Science">
            <a:extLst>
              <a:ext uri="{FF2B5EF4-FFF2-40B4-BE49-F238E27FC236}">
                <a16:creationId xmlns:a16="http://schemas.microsoft.com/office/drawing/2014/main" id="{1B6FCD9E-C334-4C2E-A993-8B69F86BEE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339" y="3178421"/>
            <a:ext cx="1505098" cy="8308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41FC47-0CB1-4BEC-9174-2EF57B3715E9}"/>
              </a:ext>
            </a:extLst>
          </p:cNvPr>
          <p:cNvPicPr>
            <a:picLocks noChangeAspect="1"/>
          </p:cNvPicPr>
          <p:nvPr/>
        </p:nvPicPr>
        <p:blipFill>
          <a:blip r:embed="rId11"/>
          <a:stretch>
            <a:fillRect/>
          </a:stretch>
        </p:blipFill>
        <p:spPr>
          <a:xfrm>
            <a:off x="9943825" y="1241366"/>
            <a:ext cx="1348375" cy="1056405"/>
          </a:xfrm>
          <a:prstGeom prst="rect">
            <a:avLst/>
          </a:prstGeom>
        </p:spPr>
      </p:pic>
      <p:pic>
        <p:nvPicPr>
          <p:cNvPr id="23" name="Picture 22">
            <a:extLst>
              <a:ext uri="{FF2B5EF4-FFF2-40B4-BE49-F238E27FC236}">
                <a16:creationId xmlns:a16="http://schemas.microsoft.com/office/drawing/2014/main" id="{65AA557E-48E6-4F4E-96C2-06341FAF74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67309" y="3031899"/>
            <a:ext cx="1123859" cy="1123859"/>
          </a:xfrm>
          <a:prstGeom prst="rect">
            <a:avLst/>
          </a:prstGeom>
        </p:spPr>
      </p:pic>
      <p:sp>
        <p:nvSpPr>
          <p:cNvPr id="2" name="Rectangle: Diagonal Corners Snipped 1">
            <a:extLst>
              <a:ext uri="{FF2B5EF4-FFF2-40B4-BE49-F238E27FC236}">
                <a16:creationId xmlns:a16="http://schemas.microsoft.com/office/drawing/2014/main" id="{94182173-F760-96E7-B6AE-F34C643D5170}"/>
              </a:ext>
            </a:extLst>
          </p:cNvPr>
          <p:cNvSpPr/>
          <p:nvPr/>
        </p:nvSpPr>
        <p:spPr>
          <a:xfrm>
            <a:off x="1021561" y="2444443"/>
            <a:ext cx="1433830"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DC MOTOR</a:t>
            </a:r>
            <a:endParaRPr lang="en-IN" sz="1200" dirty="0">
              <a:solidFill>
                <a:schemeClr val="bg1"/>
              </a:solidFill>
            </a:endParaRPr>
          </a:p>
        </p:txBody>
      </p:sp>
      <p:sp>
        <p:nvSpPr>
          <p:cNvPr id="24" name="Rectangle: Diagonal Corners Snipped 23">
            <a:extLst>
              <a:ext uri="{FF2B5EF4-FFF2-40B4-BE49-F238E27FC236}">
                <a16:creationId xmlns:a16="http://schemas.microsoft.com/office/drawing/2014/main" id="{38C3A3F4-3D68-4141-85D2-7AF60D57DEE9}"/>
              </a:ext>
            </a:extLst>
          </p:cNvPr>
          <p:cNvSpPr/>
          <p:nvPr/>
        </p:nvSpPr>
        <p:spPr>
          <a:xfrm>
            <a:off x="3220564" y="2432229"/>
            <a:ext cx="1549474"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ESP32 BOARD</a:t>
            </a:r>
            <a:endParaRPr lang="en-IN" sz="1200" dirty="0">
              <a:solidFill>
                <a:schemeClr val="bg1"/>
              </a:solidFill>
            </a:endParaRPr>
          </a:p>
        </p:txBody>
      </p:sp>
      <p:sp>
        <p:nvSpPr>
          <p:cNvPr id="25" name="Rectangle: Diagonal Corners Snipped 24">
            <a:extLst>
              <a:ext uri="{FF2B5EF4-FFF2-40B4-BE49-F238E27FC236}">
                <a16:creationId xmlns:a16="http://schemas.microsoft.com/office/drawing/2014/main" id="{22656743-66F0-4E72-AC3E-2513316936B6}"/>
              </a:ext>
            </a:extLst>
          </p:cNvPr>
          <p:cNvSpPr/>
          <p:nvPr/>
        </p:nvSpPr>
        <p:spPr>
          <a:xfrm>
            <a:off x="5441594" y="2332559"/>
            <a:ext cx="1639594" cy="446992"/>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L298N MOTOR </a:t>
            </a:r>
          </a:p>
          <a:p>
            <a:pPr algn="ctr"/>
            <a:r>
              <a:rPr lang="en-US" sz="1200" dirty="0">
                <a:solidFill>
                  <a:schemeClr val="bg1"/>
                </a:solidFill>
              </a:rPr>
              <a:t>DRIVER</a:t>
            </a:r>
            <a:endParaRPr lang="en-IN" sz="1200" dirty="0">
              <a:solidFill>
                <a:schemeClr val="bg1"/>
              </a:solidFill>
            </a:endParaRPr>
          </a:p>
        </p:txBody>
      </p:sp>
      <p:sp>
        <p:nvSpPr>
          <p:cNvPr id="27" name="Rectangle: Diagonal Corners Snipped 26">
            <a:extLst>
              <a:ext uri="{FF2B5EF4-FFF2-40B4-BE49-F238E27FC236}">
                <a16:creationId xmlns:a16="http://schemas.microsoft.com/office/drawing/2014/main" id="{2BB68C93-0903-4828-89A0-1754FFE61D82}"/>
              </a:ext>
            </a:extLst>
          </p:cNvPr>
          <p:cNvSpPr/>
          <p:nvPr/>
        </p:nvSpPr>
        <p:spPr>
          <a:xfrm>
            <a:off x="924025" y="4226194"/>
            <a:ext cx="1789257" cy="423816"/>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DC SOLENOID ELECTROMAGNET</a:t>
            </a:r>
            <a:endParaRPr lang="en-IN" sz="1200" dirty="0">
              <a:solidFill>
                <a:schemeClr val="bg1"/>
              </a:solidFill>
            </a:endParaRPr>
          </a:p>
        </p:txBody>
      </p:sp>
      <p:sp>
        <p:nvSpPr>
          <p:cNvPr id="28" name="Rectangle: Diagonal Corners Snipped 27">
            <a:extLst>
              <a:ext uri="{FF2B5EF4-FFF2-40B4-BE49-F238E27FC236}">
                <a16:creationId xmlns:a16="http://schemas.microsoft.com/office/drawing/2014/main" id="{904E3D33-5ACB-4457-9B3E-802372E72B95}"/>
              </a:ext>
            </a:extLst>
          </p:cNvPr>
          <p:cNvSpPr/>
          <p:nvPr/>
        </p:nvSpPr>
        <p:spPr>
          <a:xfrm>
            <a:off x="3281840" y="4307148"/>
            <a:ext cx="1704565"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OLED DISPLAY</a:t>
            </a:r>
            <a:endParaRPr lang="en-IN" sz="1200" dirty="0">
              <a:solidFill>
                <a:schemeClr val="bg1"/>
              </a:solidFill>
            </a:endParaRPr>
          </a:p>
        </p:txBody>
      </p:sp>
      <p:sp>
        <p:nvSpPr>
          <p:cNvPr id="29" name="Rectangle: Diagonal Corners Snipped 28">
            <a:extLst>
              <a:ext uri="{FF2B5EF4-FFF2-40B4-BE49-F238E27FC236}">
                <a16:creationId xmlns:a16="http://schemas.microsoft.com/office/drawing/2014/main" id="{0DC415CB-2EE8-4C5C-8CE4-524BB66EF77D}"/>
              </a:ext>
            </a:extLst>
          </p:cNvPr>
          <p:cNvSpPr/>
          <p:nvPr/>
        </p:nvSpPr>
        <p:spPr>
          <a:xfrm>
            <a:off x="5540888" y="4204520"/>
            <a:ext cx="1433830" cy="467163"/>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ADAPTER</a:t>
            </a:r>
          </a:p>
          <a:p>
            <a:pPr algn="ctr"/>
            <a:r>
              <a:rPr lang="en-US" sz="1200" dirty="0">
                <a:solidFill>
                  <a:schemeClr val="bg1"/>
                </a:solidFill>
              </a:rPr>
              <a:t>(DC POWER)</a:t>
            </a:r>
            <a:endParaRPr lang="en-IN" sz="1200" dirty="0">
              <a:solidFill>
                <a:schemeClr val="bg1"/>
              </a:solidFill>
            </a:endParaRPr>
          </a:p>
        </p:txBody>
      </p:sp>
      <p:sp>
        <p:nvSpPr>
          <p:cNvPr id="30" name="Rectangle: Diagonal Corners Snipped 29">
            <a:extLst>
              <a:ext uri="{FF2B5EF4-FFF2-40B4-BE49-F238E27FC236}">
                <a16:creationId xmlns:a16="http://schemas.microsoft.com/office/drawing/2014/main" id="{5AAB7897-ABC7-4443-834A-023F532824C0}"/>
              </a:ext>
            </a:extLst>
          </p:cNvPr>
          <p:cNvSpPr/>
          <p:nvPr/>
        </p:nvSpPr>
        <p:spPr>
          <a:xfrm>
            <a:off x="963739" y="5590001"/>
            <a:ext cx="1789257"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MICRO LIMIT SWITCH</a:t>
            </a:r>
            <a:endParaRPr lang="en-IN" sz="1200" dirty="0">
              <a:solidFill>
                <a:schemeClr val="bg1"/>
              </a:solidFill>
            </a:endParaRPr>
          </a:p>
        </p:txBody>
      </p:sp>
      <p:sp>
        <p:nvSpPr>
          <p:cNvPr id="31" name="Rectangle: Diagonal Corners Snipped 30">
            <a:extLst>
              <a:ext uri="{FF2B5EF4-FFF2-40B4-BE49-F238E27FC236}">
                <a16:creationId xmlns:a16="http://schemas.microsoft.com/office/drawing/2014/main" id="{B9D81476-32CA-410A-BC2E-1C8B180C8977}"/>
              </a:ext>
            </a:extLst>
          </p:cNvPr>
          <p:cNvSpPr/>
          <p:nvPr/>
        </p:nvSpPr>
        <p:spPr>
          <a:xfrm>
            <a:off x="5477683" y="5590001"/>
            <a:ext cx="1639594"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solidFill>
                  <a:schemeClr val="bg1"/>
                </a:solidFill>
              </a:rPr>
              <a:t>49E HALL SENSOR</a:t>
            </a:r>
          </a:p>
        </p:txBody>
      </p:sp>
      <p:sp>
        <p:nvSpPr>
          <p:cNvPr id="33" name="Rectangle: Diagonal Corners Snipped 32">
            <a:extLst>
              <a:ext uri="{FF2B5EF4-FFF2-40B4-BE49-F238E27FC236}">
                <a16:creationId xmlns:a16="http://schemas.microsoft.com/office/drawing/2014/main" id="{2CAEEE83-3401-4363-9A9F-76886F56B7CF}"/>
              </a:ext>
            </a:extLst>
          </p:cNvPr>
          <p:cNvSpPr/>
          <p:nvPr/>
        </p:nvSpPr>
        <p:spPr>
          <a:xfrm>
            <a:off x="7540494" y="4232876"/>
            <a:ext cx="1682614"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GT2 DRIVE BELT</a:t>
            </a:r>
          </a:p>
        </p:txBody>
      </p:sp>
      <p:sp>
        <p:nvSpPr>
          <p:cNvPr id="34" name="Rectangle: Diagonal Corners Snipped 33">
            <a:extLst>
              <a:ext uri="{FF2B5EF4-FFF2-40B4-BE49-F238E27FC236}">
                <a16:creationId xmlns:a16="http://schemas.microsoft.com/office/drawing/2014/main" id="{AA12C3B7-A1FE-4087-A4BB-D5FB60749860}"/>
              </a:ext>
            </a:extLst>
          </p:cNvPr>
          <p:cNvSpPr/>
          <p:nvPr/>
        </p:nvSpPr>
        <p:spPr>
          <a:xfrm>
            <a:off x="7685364" y="2332558"/>
            <a:ext cx="1416421"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PULLEY</a:t>
            </a:r>
            <a:endParaRPr lang="en-IN" sz="1200" dirty="0">
              <a:solidFill>
                <a:schemeClr val="bg1"/>
              </a:solidFill>
            </a:endParaRPr>
          </a:p>
        </p:txBody>
      </p:sp>
      <p:sp>
        <p:nvSpPr>
          <p:cNvPr id="35" name="Rectangle: Diagonal Corners Snipped 34">
            <a:extLst>
              <a:ext uri="{FF2B5EF4-FFF2-40B4-BE49-F238E27FC236}">
                <a16:creationId xmlns:a16="http://schemas.microsoft.com/office/drawing/2014/main" id="{22A17743-A5AB-4647-82E7-B42D1144462E}"/>
              </a:ext>
            </a:extLst>
          </p:cNvPr>
          <p:cNvSpPr/>
          <p:nvPr/>
        </p:nvSpPr>
        <p:spPr>
          <a:xfrm>
            <a:off x="9868209" y="2270464"/>
            <a:ext cx="1549473" cy="467164"/>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LINEAR BALL BEARINGS</a:t>
            </a:r>
          </a:p>
        </p:txBody>
      </p:sp>
      <p:sp>
        <p:nvSpPr>
          <p:cNvPr id="36" name="Rectangle: Diagonal Corners Snipped 35">
            <a:extLst>
              <a:ext uri="{FF2B5EF4-FFF2-40B4-BE49-F238E27FC236}">
                <a16:creationId xmlns:a16="http://schemas.microsoft.com/office/drawing/2014/main" id="{4634D9FF-6F47-46F2-905B-F279EF251C5F}"/>
              </a:ext>
            </a:extLst>
          </p:cNvPr>
          <p:cNvSpPr/>
          <p:nvPr/>
        </p:nvSpPr>
        <p:spPr>
          <a:xfrm>
            <a:off x="9935551" y="4152659"/>
            <a:ext cx="1547744" cy="556629"/>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SCREWS &amp; FASTENERS </a:t>
            </a:r>
          </a:p>
        </p:txBody>
      </p:sp>
      <p:pic>
        <p:nvPicPr>
          <p:cNvPr id="4" name="Picture 3">
            <a:extLst>
              <a:ext uri="{FF2B5EF4-FFF2-40B4-BE49-F238E27FC236}">
                <a16:creationId xmlns:a16="http://schemas.microsoft.com/office/drawing/2014/main" id="{2B54C925-DBFD-41B0-B74C-B8077715885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20000"/>
                    </a14:imgEffect>
                  </a14:imgLayer>
                </a14:imgProps>
              </a:ext>
            </a:extLst>
          </a:blip>
          <a:stretch>
            <a:fillRect/>
          </a:stretch>
        </p:blipFill>
        <p:spPr>
          <a:xfrm>
            <a:off x="7847155" y="1241365"/>
            <a:ext cx="1024844" cy="1056406"/>
          </a:xfrm>
          <a:prstGeom prst="rect">
            <a:avLst/>
          </a:prstGeom>
        </p:spPr>
      </p:pic>
      <p:pic>
        <p:nvPicPr>
          <p:cNvPr id="5" name="Picture 4">
            <a:extLst>
              <a:ext uri="{FF2B5EF4-FFF2-40B4-BE49-F238E27FC236}">
                <a16:creationId xmlns:a16="http://schemas.microsoft.com/office/drawing/2014/main" id="{F0CA9151-21A6-38C1-357F-B8496CF520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8109504" y="4421985"/>
            <a:ext cx="636125" cy="1429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BE874D8-7C10-46C7-3B2B-DD56DE027F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9172" y="2961464"/>
            <a:ext cx="777262" cy="1059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7F9E2C-0140-3DD1-414F-1D8B952BC564}"/>
              </a:ext>
            </a:extLst>
          </p:cNvPr>
          <p:cNvPicPr>
            <a:picLocks noChangeAspect="1"/>
          </p:cNvPicPr>
          <p:nvPr/>
        </p:nvPicPr>
        <p:blipFill rotWithShape="1">
          <a:blip r:embed="rId17">
            <a:clrChange>
              <a:clrFrom>
                <a:srgbClr val="FFFFFF"/>
              </a:clrFrom>
              <a:clrTo>
                <a:srgbClr val="FFFFFF">
                  <a:alpha val="0"/>
                </a:srgbClr>
              </a:clrTo>
            </a:clrChange>
          </a:blip>
          <a:srcRect l="1521" t="23785" r="31219" b="2724"/>
          <a:stretch/>
        </p:blipFill>
        <p:spPr>
          <a:xfrm>
            <a:off x="10540024" y="4785730"/>
            <a:ext cx="558594" cy="702002"/>
          </a:xfrm>
          <a:prstGeom prst="rect">
            <a:avLst/>
          </a:prstGeom>
        </p:spPr>
      </p:pic>
      <p:pic>
        <p:nvPicPr>
          <p:cNvPr id="9" name="Picture 5">
            <a:extLst>
              <a:ext uri="{FF2B5EF4-FFF2-40B4-BE49-F238E27FC236}">
                <a16:creationId xmlns:a16="http://schemas.microsoft.com/office/drawing/2014/main" id="{6952F664-D730-B44F-DD87-604084387B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800000">
            <a:off x="3516069" y="4736098"/>
            <a:ext cx="1234171" cy="63612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Diagonal Corners Snipped 31">
            <a:extLst>
              <a:ext uri="{FF2B5EF4-FFF2-40B4-BE49-F238E27FC236}">
                <a16:creationId xmlns:a16="http://schemas.microsoft.com/office/drawing/2014/main" id="{FBDCF6F0-FA43-AB30-584A-C0C4342B3874}"/>
              </a:ext>
            </a:extLst>
          </p:cNvPr>
          <p:cNvSpPr/>
          <p:nvPr/>
        </p:nvSpPr>
        <p:spPr>
          <a:xfrm>
            <a:off x="3287522" y="5590001"/>
            <a:ext cx="1704565"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MOSFET SWITCH</a:t>
            </a:r>
            <a:endParaRPr lang="en-IN" sz="1200" dirty="0">
              <a:solidFill>
                <a:schemeClr val="bg1"/>
              </a:solidFill>
            </a:endParaRPr>
          </a:p>
        </p:txBody>
      </p:sp>
      <p:sp>
        <p:nvSpPr>
          <p:cNvPr id="37" name="Rectangle: Diagonal Corners Snipped 36">
            <a:extLst>
              <a:ext uri="{FF2B5EF4-FFF2-40B4-BE49-F238E27FC236}">
                <a16:creationId xmlns:a16="http://schemas.microsoft.com/office/drawing/2014/main" id="{576799E7-21BB-F2BE-746F-AB94A0118D3B}"/>
              </a:ext>
            </a:extLst>
          </p:cNvPr>
          <p:cNvSpPr/>
          <p:nvPr/>
        </p:nvSpPr>
        <p:spPr>
          <a:xfrm>
            <a:off x="7602873" y="5590000"/>
            <a:ext cx="1704565" cy="399831"/>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DC-DC VOLTAGE CONVERTER</a:t>
            </a:r>
            <a:endParaRPr lang="en-IN" sz="1200" dirty="0">
              <a:solidFill>
                <a:schemeClr val="bg1"/>
              </a:solidFill>
            </a:endParaRPr>
          </a:p>
        </p:txBody>
      </p:sp>
      <p:sp>
        <p:nvSpPr>
          <p:cNvPr id="38" name="Rectangle: Diagonal Corners Snipped 37">
            <a:extLst>
              <a:ext uri="{FF2B5EF4-FFF2-40B4-BE49-F238E27FC236}">
                <a16:creationId xmlns:a16="http://schemas.microsoft.com/office/drawing/2014/main" id="{52206D5F-32CF-7671-2242-6E5581F20E09}"/>
              </a:ext>
            </a:extLst>
          </p:cNvPr>
          <p:cNvSpPr/>
          <p:nvPr/>
        </p:nvSpPr>
        <p:spPr>
          <a:xfrm>
            <a:off x="9967038" y="5590001"/>
            <a:ext cx="1704565" cy="288000"/>
          </a:xfrm>
          <a:prstGeom prst="snip2Diag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rPr>
              <a:t>PUSH BUTTON</a:t>
            </a:r>
            <a:endParaRPr lang="en-IN" sz="1200" dirty="0">
              <a:solidFill>
                <a:schemeClr val="bg1"/>
              </a:solidFill>
            </a:endParaRPr>
          </a:p>
        </p:txBody>
      </p:sp>
    </p:spTree>
    <p:extLst>
      <p:ext uri="{BB962C8B-B14F-4D97-AF65-F5344CB8AC3E}">
        <p14:creationId xmlns:p14="http://schemas.microsoft.com/office/powerpoint/2010/main" val="19073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54522" y="312046"/>
            <a:ext cx="5668309" cy="610863"/>
          </a:xfrm>
        </p:spPr>
        <p:txBody>
          <a:bodyPr>
            <a:normAutofit fontScale="90000"/>
          </a:bodyPr>
          <a:lstStyle/>
          <a:p>
            <a:r>
              <a:rPr lang="en-IN" dirty="0"/>
              <a:t>Electrical Circuit Design</a:t>
            </a:r>
          </a:p>
        </p:txBody>
      </p:sp>
      <p:sp>
        <p:nvSpPr>
          <p:cNvPr id="17" name="Text Placeholder 3">
            <a:extLst>
              <a:ext uri="{FF2B5EF4-FFF2-40B4-BE49-F238E27FC236}">
                <a16:creationId xmlns:a16="http://schemas.microsoft.com/office/drawing/2014/main" id="{46A4EB2D-EE2D-4028-9775-94BFC3E224F6}"/>
              </a:ext>
            </a:extLst>
          </p:cNvPr>
          <p:cNvSpPr txBox="1">
            <a:spLocks/>
          </p:cNvSpPr>
          <p:nvPr/>
        </p:nvSpPr>
        <p:spPr>
          <a:xfrm>
            <a:off x="825501" y="1171092"/>
            <a:ext cx="4853574" cy="47709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en-IN" sz="1200" dirty="0"/>
              <a:t>Power Supply : </a:t>
            </a:r>
          </a:p>
          <a:p>
            <a:pPr lvl="1" algn="just"/>
            <a:r>
              <a:rPr lang="en-IN" sz="1100" dirty="0"/>
              <a:t>12v 3A DC adapter as main power supply unit.</a:t>
            </a:r>
          </a:p>
          <a:p>
            <a:pPr lvl="1" algn="just"/>
            <a:r>
              <a:rPr lang="en-IN" sz="1100" dirty="0"/>
              <a:t>Independent voltage regulators to adjust motor driver and esp-32 voltage separately.</a:t>
            </a:r>
          </a:p>
          <a:p>
            <a:pPr algn="just">
              <a:buFont typeface="Wingdings" panose="05000000000000000000" pitchFamily="2" charset="2"/>
              <a:buChar char="ü"/>
            </a:pPr>
            <a:r>
              <a:rPr lang="en-US" sz="1200" dirty="0"/>
              <a:t>Controllers &amp; Drivers:</a:t>
            </a:r>
          </a:p>
          <a:p>
            <a:pPr lvl="1" algn="just"/>
            <a:r>
              <a:rPr lang="en-US" sz="1100" dirty="0"/>
              <a:t>ESP-32 microcontroller, L298N Motor Driver , MOSFET Switch</a:t>
            </a:r>
          </a:p>
          <a:p>
            <a:pPr algn="just">
              <a:buFont typeface="Wingdings" panose="05000000000000000000" pitchFamily="2" charset="2"/>
              <a:buChar char="ü"/>
            </a:pPr>
            <a:r>
              <a:rPr lang="en-US" sz="1200" dirty="0"/>
              <a:t>Actuators :</a:t>
            </a:r>
          </a:p>
          <a:p>
            <a:pPr lvl="1" algn="just"/>
            <a:r>
              <a:rPr lang="en-US" sz="1100" dirty="0"/>
              <a:t>6-12v DC Geared Motors with 48:1 gear reduction as main drive for X &amp; Y Axis.</a:t>
            </a:r>
          </a:p>
          <a:p>
            <a:pPr lvl="1" algn="just"/>
            <a:r>
              <a:rPr lang="en-US" sz="1100" dirty="0"/>
              <a:t>12vDC 5N Solenoid for pen up &amp; down motion.</a:t>
            </a:r>
          </a:p>
          <a:p>
            <a:pPr algn="just">
              <a:buFont typeface="Wingdings" panose="05000000000000000000" pitchFamily="2" charset="2"/>
              <a:buChar char="ü"/>
            </a:pPr>
            <a:r>
              <a:rPr lang="en-US" sz="1200" dirty="0"/>
              <a:t>Sensors :</a:t>
            </a:r>
          </a:p>
          <a:p>
            <a:pPr lvl="1" algn="just"/>
            <a:r>
              <a:rPr lang="en-US" sz="1100" dirty="0"/>
              <a:t>4 Hall sensors used as encoders for position feedback.  </a:t>
            </a:r>
          </a:p>
          <a:p>
            <a:pPr lvl="1" algn="just"/>
            <a:r>
              <a:rPr lang="en-US" sz="1100" dirty="0"/>
              <a:t>4 Limit switches for calibration &amp; collision detection in  X-Y plane.</a:t>
            </a:r>
          </a:p>
          <a:p>
            <a:pPr algn="just">
              <a:buFont typeface="Wingdings" panose="05000000000000000000" pitchFamily="2" charset="2"/>
              <a:buChar char="ü"/>
            </a:pPr>
            <a:r>
              <a:rPr lang="en-US" sz="1200" dirty="0"/>
              <a:t>User Interface:</a:t>
            </a:r>
          </a:p>
          <a:p>
            <a:pPr lvl="1" algn="just"/>
            <a:r>
              <a:rPr lang="en-US" sz="1100" dirty="0"/>
              <a:t>0.96 inch OLED display for plotter status ,notifications &amp; warning.</a:t>
            </a:r>
          </a:p>
          <a:p>
            <a:pPr lvl="1" algn="just"/>
            <a:r>
              <a:rPr lang="en-US" sz="1100" dirty="0"/>
              <a:t>Red push button for engaging E-stop in case of emergency.</a:t>
            </a:r>
          </a:p>
          <a:p>
            <a:pPr algn="just">
              <a:buFont typeface="Wingdings" panose="05000000000000000000" pitchFamily="2" charset="2"/>
              <a:buChar char="ü"/>
            </a:pPr>
            <a:r>
              <a:rPr lang="en-US" sz="1200" dirty="0"/>
              <a:t>Perf-board and twisted pair cables are used for the construction of circuit instead of breadboard to avoid signal noise due to loose connections and interference, improving overall reliability and accuracy of the system. </a:t>
            </a:r>
          </a:p>
          <a:p>
            <a:pPr algn="just">
              <a:buFont typeface="Wingdings" panose="05000000000000000000" pitchFamily="2" charset="2"/>
              <a:buChar char="ü"/>
            </a:pPr>
            <a:endParaRPr lang="en-IN" sz="1400" dirty="0"/>
          </a:p>
        </p:txBody>
      </p:sp>
      <p:grpSp>
        <p:nvGrpSpPr>
          <p:cNvPr id="12" name="Group 11">
            <a:extLst>
              <a:ext uri="{FF2B5EF4-FFF2-40B4-BE49-F238E27FC236}">
                <a16:creationId xmlns:a16="http://schemas.microsoft.com/office/drawing/2014/main" id="{C377F5DA-ADFC-1337-EE28-344DAEC95461}"/>
              </a:ext>
            </a:extLst>
          </p:cNvPr>
          <p:cNvGrpSpPr/>
          <p:nvPr/>
        </p:nvGrpSpPr>
        <p:grpSpPr>
          <a:xfrm>
            <a:off x="5550296" y="860942"/>
            <a:ext cx="6554445" cy="5139843"/>
            <a:chOff x="5550296" y="860942"/>
            <a:chExt cx="6554445" cy="5139843"/>
          </a:xfrm>
        </p:grpSpPr>
        <p:sp>
          <p:nvSpPr>
            <p:cNvPr id="15" name="Rectangle 14">
              <a:extLst>
                <a:ext uri="{FF2B5EF4-FFF2-40B4-BE49-F238E27FC236}">
                  <a16:creationId xmlns:a16="http://schemas.microsoft.com/office/drawing/2014/main" id="{14F7988B-89C7-4976-8194-72550AC5263C}"/>
                </a:ext>
              </a:extLst>
            </p:cNvPr>
            <p:cNvSpPr/>
            <p:nvPr/>
          </p:nvSpPr>
          <p:spPr>
            <a:xfrm>
              <a:off x="6559062" y="3068516"/>
              <a:ext cx="2730713" cy="298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3BBD629-E186-40CA-81BE-2D662FED9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0296" y="910395"/>
              <a:ext cx="6554445" cy="5031632"/>
            </a:xfrm>
            <a:prstGeom prst="rect">
              <a:avLst/>
            </a:prstGeom>
          </p:spPr>
        </p:pic>
        <p:sp>
          <p:nvSpPr>
            <p:cNvPr id="2" name="TextBox 1">
              <a:extLst>
                <a:ext uri="{FF2B5EF4-FFF2-40B4-BE49-F238E27FC236}">
                  <a16:creationId xmlns:a16="http://schemas.microsoft.com/office/drawing/2014/main" id="{D7D4E559-0B65-AFAE-7941-93A57CB0DDD2}"/>
                </a:ext>
              </a:extLst>
            </p:cNvPr>
            <p:cNvSpPr txBox="1"/>
            <p:nvPr/>
          </p:nvSpPr>
          <p:spPr>
            <a:xfrm>
              <a:off x="5832387" y="1003485"/>
              <a:ext cx="1229784" cy="230832"/>
            </a:xfrm>
            <a:prstGeom prst="rect">
              <a:avLst/>
            </a:prstGeom>
            <a:noFill/>
          </p:spPr>
          <p:txBody>
            <a:bodyPr wrap="square" rtlCol="0">
              <a:spAutoFit/>
            </a:bodyPr>
            <a:lstStyle/>
            <a:p>
              <a:pPr algn="ctr"/>
              <a:r>
                <a:rPr lang="en-US" sz="900" dirty="0">
                  <a:solidFill>
                    <a:schemeClr val="bg1"/>
                  </a:solidFill>
                </a:rPr>
                <a:t>MOSFET Switch</a:t>
              </a:r>
              <a:endParaRPr lang="en-IN" sz="900" dirty="0">
                <a:solidFill>
                  <a:schemeClr val="bg1"/>
                </a:solidFill>
              </a:endParaRPr>
            </a:p>
          </p:txBody>
        </p:sp>
        <p:sp>
          <p:nvSpPr>
            <p:cNvPr id="3" name="TextBox 2">
              <a:extLst>
                <a:ext uri="{FF2B5EF4-FFF2-40B4-BE49-F238E27FC236}">
                  <a16:creationId xmlns:a16="http://schemas.microsoft.com/office/drawing/2014/main" id="{01F4B452-D536-2314-AB72-F7DBB0258C82}"/>
                </a:ext>
              </a:extLst>
            </p:cNvPr>
            <p:cNvSpPr txBox="1"/>
            <p:nvPr/>
          </p:nvSpPr>
          <p:spPr>
            <a:xfrm>
              <a:off x="8059991" y="860942"/>
              <a:ext cx="1229784" cy="230832"/>
            </a:xfrm>
            <a:prstGeom prst="rect">
              <a:avLst/>
            </a:prstGeom>
            <a:noFill/>
          </p:spPr>
          <p:txBody>
            <a:bodyPr wrap="square" rtlCol="0">
              <a:spAutoFit/>
            </a:bodyPr>
            <a:lstStyle/>
            <a:p>
              <a:pPr algn="ctr"/>
              <a:r>
                <a:rPr lang="en-US" sz="900" dirty="0">
                  <a:solidFill>
                    <a:schemeClr val="bg1"/>
                  </a:solidFill>
                </a:rPr>
                <a:t>Voltage Regulator</a:t>
              </a:r>
              <a:endParaRPr lang="en-IN" sz="900" dirty="0">
                <a:solidFill>
                  <a:schemeClr val="bg1"/>
                </a:solidFill>
              </a:endParaRPr>
            </a:p>
          </p:txBody>
        </p:sp>
        <p:sp>
          <p:nvSpPr>
            <p:cNvPr id="4" name="TextBox 3">
              <a:extLst>
                <a:ext uri="{FF2B5EF4-FFF2-40B4-BE49-F238E27FC236}">
                  <a16:creationId xmlns:a16="http://schemas.microsoft.com/office/drawing/2014/main" id="{B64D213E-B9B4-155A-4D98-98C564DCC739}"/>
                </a:ext>
              </a:extLst>
            </p:cNvPr>
            <p:cNvSpPr txBox="1"/>
            <p:nvPr/>
          </p:nvSpPr>
          <p:spPr>
            <a:xfrm>
              <a:off x="7672342" y="5769953"/>
              <a:ext cx="1229784" cy="230832"/>
            </a:xfrm>
            <a:prstGeom prst="rect">
              <a:avLst/>
            </a:prstGeom>
            <a:noFill/>
          </p:spPr>
          <p:txBody>
            <a:bodyPr wrap="square" rtlCol="0">
              <a:spAutoFit/>
            </a:bodyPr>
            <a:lstStyle/>
            <a:p>
              <a:pPr algn="ctr"/>
              <a:r>
                <a:rPr lang="en-US" sz="900" dirty="0">
                  <a:solidFill>
                    <a:schemeClr val="bg1"/>
                  </a:solidFill>
                </a:rPr>
                <a:t>L298N Motor Driver</a:t>
              </a:r>
              <a:endParaRPr lang="en-IN" sz="900" dirty="0">
                <a:solidFill>
                  <a:schemeClr val="bg1"/>
                </a:solidFill>
              </a:endParaRPr>
            </a:p>
          </p:txBody>
        </p:sp>
        <p:sp>
          <p:nvSpPr>
            <p:cNvPr id="5" name="TextBox 4">
              <a:extLst>
                <a:ext uri="{FF2B5EF4-FFF2-40B4-BE49-F238E27FC236}">
                  <a16:creationId xmlns:a16="http://schemas.microsoft.com/office/drawing/2014/main" id="{483EF51C-1410-F3DD-0B6E-55266FB72064}"/>
                </a:ext>
              </a:extLst>
            </p:cNvPr>
            <p:cNvSpPr txBox="1"/>
            <p:nvPr/>
          </p:nvSpPr>
          <p:spPr>
            <a:xfrm>
              <a:off x="9094905" y="3850387"/>
              <a:ext cx="579450" cy="230832"/>
            </a:xfrm>
            <a:prstGeom prst="rect">
              <a:avLst/>
            </a:prstGeom>
            <a:noFill/>
          </p:spPr>
          <p:txBody>
            <a:bodyPr wrap="square" rtlCol="0">
              <a:spAutoFit/>
            </a:bodyPr>
            <a:lstStyle/>
            <a:p>
              <a:pPr algn="ctr"/>
              <a:r>
                <a:rPr lang="en-US" sz="900" dirty="0">
                  <a:solidFill>
                    <a:schemeClr val="bg1"/>
                  </a:solidFill>
                </a:rPr>
                <a:t>ESP-32</a:t>
              </a:r>
              <a:endParaRPr lang="en-IN" sz="900" dirty="0">
                <a:solidFill>
                  <a:schemeClr val="bg1"/>
                </a:solidFill>
              </a:endParaRPr>
            </a:p>
          </p:txBody>
        </p:sp>
        <p:sp>
          <p:nvSpPr>
            <p:cNvPr id="6" name="TextBox 5">
              <a:extLst>
                <a:ext uri="{FF2B5EF4-FFF2-40B4-BE49-F238E27FC236}">
                  <a16:creationId xmlns:a16="http://schemas.microsoft.com/office/drawing/2014/main" id="{6D3BD7F2-7B36-9B4D-3D18-B575703A82AE}"/>
                </a:ext>
              </a:extLst>
            </p:cNvPr>
            <p:cNvSpPr txBox="1"/>
            <p:nvPr/>
          </p:nvSpPr>
          <p:spPr>
            <a:xfrm>
              <a:off x="9782114" y="5748374"/>
              <a:ext cx="1229784" cy="230832"/>
            </a:xfrm>
            <a:prstGeom prst="rect">
              <a:avLst/>
            </a:prstGeom>
            <a:noFill/>
          </p:spPr>
          <p:txBody>
            <a:bodyPr wrap="square" rtlCol="0">
              <a:spAutoFit/>
            </a:bodyPr>
            <a:lstStyle/>
            <a:p>
              <a:pPr algn="ctr"/>
              <a:r>
                <a:rPr lang="en-US" sz="900" dirty="0">
                  <a:solidFill>
                    <a:schemeClr val="bg1"/>
                  </a:solidFill>
                </a:rPr>
                <a:t>OLED Display</a:t>
              </a:r>
              <a:endParaRPr lang="en-IN" sz="900" dirty="0">
                <a:solidFill>
                  <a:schemeClr val="bg1"/>
                </a:solidFill>
              </a:endParaRPr>
            </a:p>
          </p:txBody>
        </p:sp>
        <p:sp>
          <p:nvSpPr>
            <p:cNvPr id="7" name="TextBox 6">
              <a:extLst>
                <a:ext uri="{FF2B5EF4-FFF2-40B4-BE49-F238E27FC236}">
                  <a16:creationId xmlns:a16="http://schemas.microsoft.com/office/drawing/2014/main" id="{7F886ECB-9DE0-970C-E43D-89B82B9CD8CB}"/>
                </a:ext>
              </a:extLst>
            </p:cNvPr>
            <p:cNvSpPr txBox="1"/>
            <p:nvPr/>
          </p:nvSpPr>
          <p:spPr>
            <a:xfrm>
              <a:off x="11334877" y="4538379"/>
              <a:ext cx="642917" cy="369332"/>
            </a:xfrm>
            <a:prstGeom prst="rect">
              <a:avLst/>
            </a:prstGeom>
            <a:noFill/>
          </p:spPr>
          <p:txBody>
            <a:bodyPr wrap="square" rtlCol="0">
              <a:spAutoFit/>
            </a:bodyPr>
            <a:lstStyle/>
            <a:p>
              <a:pPr algn="ctr"/>
              <a:r>
                <a:rPr lang="en-US" sz="900" dirty="0">
                  <a:solidFill>
                    <a:schemeClr val="bg1"/>
                  </a:solidFill>
                </a:rPr>
                <a:t>X4 Limit</a:t>
              </a:r>
              <a:br>
                <a:rPr lang="en-US" sz="900" dirty="0">
                  <a:solidFill>
                    <a:schemeClr val="bg1"/>
                  </a:solidFill>
                </a:rPr>
              </a:br>
              <a:r>
                <a:rPr lang="en-US" sz="900" dirty="0">
                  <a:solidFill>
                    <a:schemeClr val="bg1"/>
                  </a:solidFill>
                </a:rPr>
                <a:t>Switch</a:t>
              </a:r>
              <a:endParaRPr lang="en-IN" sz="900" dirty="0">
                <a:solidFill>
                  <a:schemeClr val="bg1"/>
                </a:solidFill>
              </a:endParaRPr>
            </a:p>
          </p:txBody>
        </p:sp>
        <p:sp>
          <p:nvSpPr>
            <p:cNvPr id="9" name="TextBox 8">
              <a:extLst>
                <a:ext uri="{FF2B5EF4-FFF2-40B4-BE49-F238E27FC236}">
                  <a16:creationId xmlns:a16="http://schemas.microsoft.com/office/drawing/2014/main" id="{701B170F-52DA-EA27-ADF8-765D6943D92F}"/>
                </a:ext>
              </a:extLst>
            </p:cNvPr>
            <p:cNvSpPr txBox="1"/>
            <p:nvPr/>
          </p:nvSpPr>
          <p:spPr>
            <a:xfrm>
              <a:off x="10565013" y="4494398"/>
              <a:ext cx="642917" cy="369332"/>
            </a:xfrm>
            <a:prstGeom prst="rect">
              <a:avLst/>
            </a:prstGeom>
            <a:noFill/>
          </p:spPr>
          <p:txBody>
            <a:bodyPr wrap="square" rtlCol="0">
              <a:spAutoFit/>
            </a:bodyPr>
            <a:lstStyle/>
            <a:p>
              <a:pPr algn="ctr"/>
              <a:r>
                <a:rPr lang="en-US" sz="900" dirty="0">
                  <a:solidFill>
                    <a:schemeClr val="bg1"/>
                  </a:solidFill>
                </a:rPr>
                <a:t>X4 Hall Sensor</a:t>
              </a:r>
              <a:endParaRPr lang="en-IN" sz="900" dirty="0">
                <a:solidFill>
                  <a:schemeClr val="bg1"/>
                </a:solidFill>
              </a:endParaRPr>
            </a:p>
          </p:txBody>
        </p:sp>
        <p:sp>
          <p:nvSpPr>
            <p:cNvPr id="10" name="TextBox 9">
              <a:extLst>
                <a:ext uri="{FF2B5EF4-FFF2-40B4-BE49-F238E27FC236}">
                  <a16:creationId xmlns:a16="http://schemas.microsoft.com/office/drawing/2014/main" id="{6A3D4544-CBFD-ADAB-9842-012F7A39DDE6}"/>
                </a:ext>
              </a:extLst>
            </p:cNvPr>
            <p:cNvSpPr txBox="1"/>
            <p:nvPr/>
          </p:nvSpPr>
          <p:spPr>
            <a:xfrm>
              <a:off x="6085064" y="5539121"/>
              <a:ext cx="924628" cy="230832"/>
            </a:xfrm>
            <a:prstGeom prst="rect">
              <a:avLst/>
            </a:prstGeom>
            <a:noFill/>
          </p:spPr>
          <p:txBody>
            <a:bodyPr wrap="square" rtlCol="0">
              <a:spAutoFit/>
            </a:bodyPr>
            <a:lstStyle/>
            <a:p>
              <a:pPr algn="ctr"/>
              <a:r>
                <a:rPr lang="en-US" sz="900" dirty="0">
                  <a:solidFill>
                    <a:schemeClr val="bg1"/>
                  </a:solidFill>
                </a:rPr>
                <a:t>Motors X2</a:t>
              </a:r>
              <a:endParaRPr lang="en-IN" sz="900" dirty="0">
                <a:solidFill>
                  <a:schemeClr val="bg1"/>
                </a:solidFill>
              </a:endParaRPr>
            </a:p>
          </p:txBody>
        </p:sp>
        <p:sp>
          <p:nvSpPr>
            <p:cNvPr id="11" name="TextBox 10">
              <a:extLst>
                <a:ext uri="{FF2B5EF4-FFF2-40B4-BE49-F238E27FC236}">
                  <a16:creationId xmlns:a16="http://schemas.microsoft.com/office/drawing/2014/main" id="{7A6C489F-D6F6-0B35-6897-09EB75A856A7}"/>
                </a:ext>
              </a:extLst>
            </p:cNvPr>
            <p:cNvSpPr txBox="1"/>
            <p:nvPr/>
          </p:nvSpPr>
          <p:spPr>
            <a:xfrm>
              <a:off x="5634434" y="3490547"/>
              <a:ext cx="924628" cy="230832"/>
            </a:xfrm>
            <a:prstGeom prst="rect">
              <a:avLst/>
            </a:prstGeom>
            <a:noFill/>
          </p:spPr>
          <p:txBody>
            <a:bodyPr wrap="square" rtlCol="0">
              <a:spAutoFit/>
            </a:bodyPr>
            <a:lstStyle/>
            <a:p>
              <a:pPr algn="ctr"/>
              <a:r>
                <a:rPr lang="en-US" sz="900" dirty="0">
                  <a:solidFill>
                    <a:schemeClr val="bg1"/>
                  </a:solidFill>
                </a:rPr>
                <a:t>DC Solenoid</a:t>
              </a:r>
              <a:endParaRPr lang="en-IN" sz="900" dirty="0">
                <a:solidFill>
                  <a:schemeClr val="bg1"/>
                </a:solidFill>
              </a:endParaRPr>
            </a:p>
          </p:txBody>
        </p:sp>
      </p:grpSp>
    </p:spTree>
    <p:extLst>
      <p:ext uri="{BB962C8B-B14F-4D97-AF65-F5344CB8AC3E}">
        <p14:creationId xmlns:p14="http://schemas.microsoft.com/office/powerpoint/2010/main" val="14104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F7988B-89C7-4976-8194-72550AC5263C}"/>
              </a:ext>
            </a:extLst>
          </p:cNvPr>
          <p:cNvSpPr/>
          <p:nvPr/>
        </p:nvSpPr>
        <p:spPr>
          <a:xfrm>
            <a:off x="6391422" y="3312356"/>
            <a:ext cx="2730713" cy="298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a:bodyPr>
          <a:lstStyle/>
          <a:p>
            <a:r>
              <a:rPr lang="en-IN" sz="3600" dirty="0"/>
              <a:t>Mechanical Design</a:t>
            </a:r>
            <a:endParaRPr lang="en-US" sz="3600" dirty="0"/>
          </a:p>
        </p:txBody>
      </p:sp>
      <p:sp>
        <p:nvSpPr>
          <p:cNvPr id="17" name="Text Placeholder 3">
            <a:extLst>
              <a:ext uri="{FF2B5EF4-FFF2-40B4-BE49-F238E27FC236}">
                <a16:creationId xmlns:a16="http://schemas.microsoft.com/office/drawing/2014/main" id="{46A4EB2D-EE2D-4028-9775-94BFC3E224F6}"/>
              </a:ext>
            </a:extLst>
          </p:cNvPr>
          <p:cNvSpPr txBox="1">
            <a:spLocks/>
          </p:cNvSpPr>
          <p:nvPr/>
        </p:nvSpPr>
        <p:spPr>
          <a:xfrm>
            <a:off x="905594" y="1030055"/>
            <a:ext cx="4727910" cy="47978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The major aim of mechanical design is to create a robust and functional Pen Plotter which ensures smooth &amp; precise operation.</a:t>
            </a:r>
          </a:p>
          <a:p>
            <a:pPr marL="0" indent="0" algn="just">
              <a:buNone/>
            </a:pPr>
            <a:r>
              <a:rPr lang="en-IN" sz="1600" dirty="0"/>
              <a:t>The following components were designed accurately by using </a:t>
            </a:r>
            <a:r>
              <a:rPr lang="en-IN" sz="1600" b="1" dirty="0"/>
              <a:t>DSS</a:t>
            </a:r>
            <a:r>
              <a:rPr lang="en-IN" sz="1600" dirty="0"/>
              <a:t> </a:t>
            </a:r>
            <a:r>
              <a:rPr lang="en-IN" sz="1600" b="1" dirty="0"/>
              <a:t>SolidWorks:</a:t>
            </a:r>
            <a:r>
              <a:rPr lang="en-IN" sz="1600" dirty="0"/>
              <a:t> </a:t>
            </a:r>
          </a:p>
          <a:p>
            <a:pPr marL="0" indent="0" algn="just">
              <a:buNone/>
            </a:pPr>
            <a:r>
              <a:rPr lang="en-US" sz="1600" dirty="0"/>
              <a:t>a) Frame and Structure</a:t>
            </a:r>
          </a:p>
          <a:p>
            <a:pPr marL="0" indent="0" algn="just">
              <a:buNone/>
            </a:pPr>
            <a:r>
              <a:rPr lang="en-US" sz="1600" dirty="0"/>
              <a:t>b) Carriage and Slides</a:t>
            </a:r>
          </a:p>
          <a:p>
            <a:pPr marL="0" indent="0" algn="just">
              <a:buNone/>
            </a:pPr>
            <a:r>
              <a:rPr lang="en-US" sz="1600" dirty="0"/>
              <a:t>c) Pulley and its fixtures</a:t>
            </a:r>
          </a:p>
          <a:p>
            <a:pPr marL="0" indent="0" algn="just">
              <a:buNone/>
            </a:pPr>
            <a:r>
              <a:rPr lang="en-US" sz="1600" dirty="0"/>
              <a:t>d) Pen Holder</a:t>
            </a:r>
          </a:p>
          <a:p>
            <a:pPr marL="0" indent="0" algn="just">
              <a:buNone/>
            </a:pPr>
            <a:endParaRPr lang="en-US" sz="1600" dirty="0"/>
          </a:p>
          <a:p>
            <a:pPr marL="0" indent="0" algn="just">
              <a:buNone/>
            </a:pPr>
            <a:r>
              <a:rPr lang="en-US" sz="1600" b="1" dirty="0"/>
              <a:t>NOTE:</a:t>
            </a:r>
            <a:r>
              <a:rPr lang="en-US" sz="1600" dirty="0"/>
              <a:t> Standard components like DC geared motor , ESP32 microcontroller board, L298N motor driver, 0.96” OLED display, DC solenoid 5N,etc were downloaded and dimensions were verified with those of physical components.</a:t>
            </a:r>
            <a:endParaRPr lang="en-IN" sz="1600" dirty="0"/>
          </a:p>
        </p:txBody>
      </p:sp>
      <p:pic>
        <p:nvPicPr>
          <p:cNvPr id="3" name="Picture 2">
            <a:extLst>
              <a:ext uri="{FF2B5EF4-FFF2-40B4-BE49-F238E27FC236}">
                <a16:creationId xmlns:a16="http://schemas.microsoft.com/office/drawing/2014/main" id="{3216D9E1-6ABA-5208-DA94-5B67C1BF59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04486" y="1642492"/>
            <a:ext cx="6496782" cy="3653051"/>
          </a:xfrm>
          <a:prstGeom prst="rect">
            <a:avLst/>
          </a:prstGeom>
        </p:spPr>
      </p:pic>
      <p:cxnSp>
        <p:nvCxnSpPr>
          <p:cNvPr id="4" name="Straight Connector 3">
            <a:extLst>
              <a:ext uri="{FF2B5EF4-FFF2-40B4-BE49-F238E27FC236}">
                <a16:creationId xmlns:a16="http://schemas.microsoft.com/office/drawing/2014/main" id="{DAD31BFB-31E2-49BD-AE5C-35595C68B124}"/>
              </a:ext>
            </a:extLst>
          </p:cNvPr>
          <p:cNvCxnSpPr>
            <a:cxnSpLocks/>
            <a:endCxn id="6" idx="2"/>
          </p:cNvCxnSpPr>
          <p:nvPr/>
        </p:nvCxnSpPr>
        <p:spPr>
          <a:xfrm flipH="1" flipV="1">
            <a:off x="8062666" y="894407"/>
            <a:ext cx="506567" cy="12750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E316CA-1789-4A5A-B6C5-C1481279D2E9}"/>
              </a:ext>
            </a:extLst>
          </p:cNvPr>
          <p:cNvSpPr txBox="1"/>
          <p:nvPr/>
        </p:nvSpPr>
        <p:spPr>
          <a:xfrm>
            <a:off x="7400679" y="617408"/>
            <a:ext cx="132397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X-axis carriage</a:t>
            </a:r>
            <a:endParaRPr lang="en-IN" sz="1200" dirty="0">
              <a:solidFill>
                <a:schemeClr val="bg1"/>
              </a:solidFill>
            </a:endParaRPr>
          </a:p>
        </p:txBody>
      </p:sp>
      <p:sp>
        <p:nvSpPr>
          <p:cNvPr id="12" name="TextBox 11">
            <a:extLst>
              <a:ext uri="{FF2B5EF4-FFF2-40B4-BE49-F238E27FC236}">
                <a16:creationId xmlns:a16="http://schemas.microsoft.com/office/drawing/2014/main" id="{1AC3D648-9F01-45A9-ACF2-86F20B045235}"/>
              </a:ext>
            </a:extLst>
          </p:cNvPr>
          <p:cNvSpPr txBox="1"/>
          <p:nvPr/>
        </p:nvSpPr>
        <p:spPr>
          <a:xfrm>
            <a:off x="10393680" y="4221480"/>
            <a:ext cx="169164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X-axis Pulley fixture</a:t>
            </a:r>
            <a:endParaRPr lang="en-IN" sz="1200" dirty="0">
              <a:solidFill>
                <a:schemeClr val="bg1"/>
              </a:solidFill>
            </a:endParaRPr>
          </a:p>
        </p:txBody>
      </p:sp>
      <p:cxnSp>
        <p:nvCxnSpPr>
          <p:cNvPr id="13" name="Straight Connector 12">
            <a:extLst>
              <a:ext uri="{FF2B5EF4-FFF2-40B4-BE49-F238E27FC236}">
                <a16:creationId xmlns:a16="http://schemas.microsoft.com/office/drawing/2014/main" id="{C0E7380F-2D39-42A8-B321-E3B5AE36D5E0}"/>
              </a:ext>
            </a:extLst>
          </p:cNvPr>
          <p:cNvCxnSpPr>
            <a:cxnSpLocks/>
            <a:stCxn id="12" idx="0"/>
          </p:cNvCxnSpPr>
          <p:nvPr/>
        </p:nvCxnSpPr>
        <p:spPr>
          <a:xfrm flipH="1" flipV="1">
            <a:off x="11003280" y="3461826"/>
            <a:ext cx="236220" cy="7596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B8F561-0BBD-4597-92DF-D92E1542A8A1}"/>
              </a:ext>
            </a:extLst>
          </p:cNvPr>
          <p:cNvCxnSpPr>
            <a:cxnSpLocks/>
          </p:cNvCxnSpPr>
          <p:nvPr/>
        </p:nvCxnSpPr>
        <p:spPr>
          <a:xfrm flipH="1" flipV="1">
            <a:off x="7776209" y="1785874"/>
            <a:ext cx="411480" cy="599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3E2FB1-6D2C-4C57-A2E5-0A42C87B6C32}"/>
              </a:ext>
            </a:extLst>
          </p:cNvPr>
          <p:cNvSpPr txBox="1"/>
          <p:nvPr/>
        </p:nvSpPr>
        <p:spPr>
          <a:xfrm>
            <a:off x="5888464" y="1508875"/>
            <a:ext cx="188774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Magnetic Encoder wheel</a:t>
            </a:r>
            <a:endParaRPr lang="en-IN" sz="1200" dirty="0">
              <a:solidFill>
                <a:schemeClr val="bg1"/>
              </a:solidFill>
            </a:endParaRPr>
          </a:p>
        </p:txBody>
      </p:sp>
      <p:cxnSp>
        <p:nvCxnSpPr>
          <p:cNvPr id="21" name="Straight Connector 20">
            <a:extLst>
              <a:ext uri="{FF2B5EF4-FFF2-40B4-BE49-F238E27FC236}">
                <a16:creationId xmlns:a16="http://schemas.microsoft.com/office/drawing/2014/main" id="{87CCA6FD-10C0-4463-9C02-065F9C648AE7}"/>
              </a:ext>
            </a:extLst>
          </p:cNvPr>
          <p:cNvCxnSpPr>
            <a:cxnSpLocks/>
            <a:endCxn id="22" idx="2"/>
          </p:cNvCxnSpPr>
          <p:nvPr/>
        </p:nvCxnSpPr>
        <p:spPr>
          <a:xfrm flipV="1">
            <a:off x="9372600" y="1642492"/>
            <a:ext cx="633910" cy="6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38A1C1-ED64-42C9-A45D-44076932AF1B}"/>
              </a:ext>
            </a:extLst>
          </p:cNvPr>
          <p:cNvSpPr txBox="1"/>
          <p:nvPr/>
        </p:nvSpPr>
        <p:spPr>
          <a:xfrm>
            <a:off x="9122135" y="1365493"/>
            <a:ext cx="1768749"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Y-axis pulley fixture</a:t>
            </a:r>
            <a:endParaRPr lang="en-IN" sz="1200" dirty="0">
              <a:solidFill>
                <a:schemeClr val="bg1"/>
              </a:solidFill>
            </a:endParaRPr>
          </a:p>
        </p:txBody>
      </p:sp>
      <p:sp>
        <p:nvSpPr>
          <p:cNvPr id="26" name="TextBox 25">
            <a:extLst>
              <a:ext uri="{FF2B5EF4-FFF2-40B4-BE49-F238E27FC236}">
                <a16:creationId xmlns:a16="http://schemas.microsoft.com/office/drawing/2014/main" id="{9B6F2647-80E1-4CF1-AE70-A52BCDDBC00A}"/>
              </a:ext>
            </a:extLst>
          </p:cNvPr>
          <p:cNvSpPr txBox="1"/>
          <p:nvPr/>
        </p:nvSpPr>
        <p:spPr>
          <a:xfrm>
            <a:off x="9512123" y="4865021"/>
            <a:ext cx="111252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Pen carriage</a:t>
            </a:r>
            <a:endParaRPr lang="en-IN" sz="1200" dirty="0">
              <a:solidFill>
                <a:schemeClr val="bg1"/>
              </a:solidFill>
            </a:endParaRPr>
          </a:p>
        </p:txBody>
      </p:sp>
      <p:cxnSp>
        <p:nvCxnSpPr>
          <p:cNvPr id="27" name="Straight Connector 26">
            <a:extLst>
              <a:ext uri="{FF2B5EF4-FFF2-40B4-BE49-F238E27FC236}">
                <a16:creationId xmlns:a16="http://schemas.microsoft.com/office/drawing/2014/main" id="{502276E6-93E3-41A5-BC56-036C27375805}"/>
              </a:ext>
            </a:extLst>
          </p:cNvPr>
          <p:cNvCxnSpPr>
            <a:cxnSpLocks/>
            <a:stCxn id="26" idx="0"/>
          </p:cNvCxnSpPr>
          <p:nvPr/>
        </p:nvCxnSpPr>
        <p:spPr>
          <a:xfrm flipV="1">
            <a:off x="10068383" y="3044290"/>
            <a:ext cx="325297" cy="18207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19018-64D5-478D-BA12-B5E2E5F91753}"/>
              </a:ext>
            </a:extLst>
          </p:cNvPr>
          <p:cNvCxnSpPr>
            <a:cxnSpLocks/>
          </p:cNvCxnSpPr>
          <p:nvPr/>
        </p:nvCxnSpPr>
        <p:spPr>
          <a:xfrm>
            <a:off x="6278527" y="3044290"/>
            <a:ext cx="571037" cy="204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B1CC09-9982-4F88-B94E-593D27ECB75D}"/>
              </a:ext>
            </a:extLst>
          </p:cNvPr>
          <p:cNvSpPr txBox="1"/>
          <p:nvPr/>
        </p:nvSpPr>
        <p:spPr>
          <a:xfrm>
            <a:off x="4645939" y="2905791"/>
            <a:ext cx="163258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Y-axis motor fixture</a:t>
            </a:r>
            <a:endParaRPr lang="en-IN" sz="1200" dirty="0">
              <a:solidFill>
                <a:schemeClr val="bg1"/>
              </a:solidFill>
            </a:endParaRPr>
          </a:p>
        </p:txBody>
      </p:sp>
      <p:cxnSp>
        <p:nvCxnSpPr>
          <p:cNvPr id="36" name="Straight Connector 35">
            <a:extLst>
              <a:ext uri="{FF2B5EF4-FFF2-40B4-BE49-F238E27FC236}">
                <a16:creationId xmlns:a16="http://schemas.microsoft.com/office/drawing/2014/main" id="{9ED51D1B-3683-4C2B-80F8-4DD6ECAABB55}"/>
              </a:ext>
            </a:extLst>
          </p:cNvPr>
          <p:cNvCxnSpPr>
            <a:cxnSpLocks/>
            <a:stCxn id="37" idx="0"/>
          </p:cNvCxnSpPr>
          <p:nvPr/>
        </p:nvCxnSpPr>
        <p:spPr>
          <a:xfrm flipV="1">
            <a:off x="7361873" y="4031699"/>
            <a:ext cx="526547" cy="9064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42D484-E0CD-42A5-ABAB-59CCBBD31C93}"/>
              </a:ext>
            </a:extLst>
          </p:cNvPr>
          <p:cNvSpPr txBox="1"/>
          <p:nvPr/>
        </p:nvSpPr>
        <p:spPr>
          <a:xfrm>
            <a:off x="6699886" y="4938131"/>
            <a:ext cx="132397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Electronic circuit Housing</a:t>
            </a:r>
            <a:endParaRPr lang="en-IN" sz="1200" dirty="0">
              <a:solidFill>
                <a:schemeClr val="bg1"/>
              </a:solidFill>
            </a:endParaRPr>
          </a:p>
        </p:txBody>
      </p:sp>
      <p:cxnSp>
        <p:nvCxnSpPr>
          <p:cNvPr id="40" name="Straight Connector 39">
            <a:extLst>
              <a:ext uri="{FF2B5EF4-FFF2-40B4-BE49-F238E27FC236}">
                <a16:creationId xmlns:a16="http://schemas.microsoft.com/office/drawing/2014/main" id="{891C14B4-FE4C-4F84-BE2C-E1AD71C8B72B}"/>
              </a:ext>
            </a:extLst>
          </p:cNvPr>
          <p:cNvCxnSpPr>
            <a:cxnSpLocks/>
          </p:cNvCxnSpPr>
          <p:nvPr/>
        </p:nvCxnSpPr>
        <p:spPr>
          <a:xfrm flipH="1">
            <a:off x="6921363" y="3847026"/>
            <a:ext cx="486694" cy="6514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7059E0B-5BB8-4F31-B260-418BD0D554D8}"/>
              </a:ext>
            </a:extLst>
          </p:cNvPr>
          <p:cNvSpPr txBox="1"/>
          <p:nvPr/>
        </p:nvSpPr>
        <p:spPr>
          <a:xfrm>
            <a:off x="5818822" y="4473804"/>
            <a:ext cx="11025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OLED display</a:t>
            </a:r>
            <a:endParaRPr lang="en-IN" sz="1200" dirty="0">
              <a:solidFill>
                <a:schemeClr val="bg1"/>
              </a:solidFill>
            </a:endParaRPr>
          </a:p>
        </p:txBody>
      </p:sp>
      <p:cxnSp>
        <p:nvCxnSpPr>
          <p:cNvPr id="45" name="Straight Connector 44">
            <a:extLst>
              <a:ext uri="{FF2B5EF4-FFF2-40B4-BE49-F238E27FC236}">
                <a16:creationId xmlns:a16="http://schemas.microsoft.com/office/drawing/2014/main" id="{9697FEE3-1195-4D8F-B38F-091CCAA91AFF}"/>
              </a:ext>
            </a:extLst>
          </p:cNvPr>
          <p:cNvCxnSpPr>
            <a:cxnSpLocks/>
            <a:endCxn id="46" idx="2"/>
          </p:cNvCxnSpPr>
          <p:nvPr/>
        </p:nvCxnSpPr>
        <p:spPr>
          <a:xfrm flipH="1" flipV="1">
            <a:off x="6436871" y="2181781"/>
            <a:ext cx="624510" cy="12566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85D3753-DF53-4C5A-BDE0-270D65D1CACB}"/>
              </a:ext>
            </a:extLst>
          </p:cNvPr>
          <p:cNvSpPr txBox="1"/>
          <p:nvPr/>
        </p:nvSpPr>
        <p:spPr>
          <a:xfrm>
            <a:off x="5745481" y="1904782"/>
            <a:ext cx="13827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DC geared motor</a:t>
            </a:r>
            <a:endParaRPr lang="en-IN" sz="1200" dirty="0">
              <a:solidFill>
                <a:schemeClr val="bg1"/>
              </a:solidFill>
            </a:endParaRPr>
          </a:p>
        </p:txBody>
      </p:sp>
      <p:cxnSp>
        <p:nvCxnSpPr>
          <p:cNvPr id="50" name="Straight Connector 49">
            <a:extLst>
              <a:ext uri="{FF2B5EF4-FFF2-40B4-BE49-F238E27FC236}">
                <a16:creationId xmlns:a16="http://schemas.microsoft.com/office/drawing/2014/main" id="{C5E8C206-38A0-4929-AE45-2763150E2A55}"/>
              </a:ext>
            </a:extLst>
          </p:cNvPr>
          <p:cNvCxnSpPr>
            <a:cxnSpLocks/>
          </p:cNvCxnSpPr>
          <p:nvPr/>
        </p:nvCxnSpPr>
        <p:spPr>
          <a:xfrm flipV="1">
            <a:off x="10504895" y="2055219"/>
            <a:ext cx="54517" cy="4616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A7BD930-EF54-47BD-8C39-76322CD23AA1}"/>
              </a:ext>
            </a:extLst>
          </p:cNvPr>
          <p:cNvSpPr txBox="1"/>
          <p:nvPr/>
        </p:nvSpPr>
        <p:spPr>
          <a:xfrm>
            <a:off x="10559412" y="1778220"/>
            <a:ext cx="1234617"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DC solenoid 5N</a:t>
            </a:r>
            <a:endParaRPr lang="en-IN" sz="1200" dirty="0">
              <a:solidFill>
                <a:schemeClr val="bg1"/>
              </a:solidFill>
            </a:endParaRPr>
          </a:p>
        </p:txBody>
      </p:sp>
      <p:sp>
        <p:nvSpPr>
          <p:cNvPr id="64" name="TextBox 63">
            <a:extLst>
              <a:ext uri="{FF2B5EF4-FFF2-40B4-BE49-F238E27FC236}">
                <a16:creationId xmlns:a16="http://schemas.microsoft.com/office/drawing/2014/main" id="{479F52F8-4677-4114-89EC-FED3255A013F}"/>
              </a:ext>
            </a:extLst>
          </p:cNvPr>
          <p:cNvSpPr txBox="1"/>
          <p:nvPr/>
        </p:nvSpPr>
        <p:spPr>
          <a:xfrm>
            <a:off x="6391422" y="1037812"/>
            <a:ext cx="1576719"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Limit Switch (Y min)</a:t>
            </a:r>
            <a:endParaRPr lang="en-IN" sz="1200" dirty="0">
              <a:solidFill>
                <a:schemeClr val="bg1"/>
              </a:solidFill>
            </a:endParaRPr>
          </a:p>
        </p:txBody>
      </p:sp>
      <p:cxnSp>
        <p:nvCxnSpPr>
          <p:cNvPr id="65" name="Straight Connector 64">
            <a:extLst>
              <a:ext uri="{FF2B5EF4-FFF2-40B4-BE49-F238E27FC236}">
                <a16:creationId xmlns:a16="http://schemas.microsoft.com/office/drawing/2014/main" id="{43B2F2EC-2B8E-451E-B585-28942D62711A}"/>
              </a:ext>
            </a:extLst>
          </p:cNvPr>
          <p:cNvCxnSpPr>
            <a:cxnSpLocks/>
          </p:cNvCxnSpPr>
          <p:nvPr/>
        </p:nvCxnSpPr>
        <p:spPr>
          <a:xfrm flipH="1" flipV="1">
            <a:off x="7968141" y="1314812"/>
            <a:ext cx="456017" cy="10703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677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sp>
        <p:nvSpPr>
          <p:cNvPr id="17" name="Text Placeholder 3">
            <a:extLst>
              <a:ext uri="{FF2B5EF4-FFF2-40B4-BE49-F238E27FC236}">
                <a16:creationId xmlns:a16="http://schemas.microsoft.com/office/drawing/2014/main" id="{46A4EB2D-EE2D-4028-9775-94BFC3E224F6}"/>
              </a:ext>
            </a:extLst>
          </p:cNvPr>
          <p:cNvSpPr txBox="1">
            <a:spLocks/>
          </p:cNvSpPr>
          <p:nvPr/>
        </p:nvSpPr>
        <p:spPr>
          <a:xfrm>
            <a:off x="999460" y="1136919"/>
            <a:ext cx="10542127" cy="15910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Decisions related to design play a crucial role in shaping the user experience of the Pen Plotter. </a:t>
            </a:r>
          </a:p>
          <a:p>
            <a:pPr algn="just"/>
            <a:r>
              <a:rPr lang="en-US" sz="1600" dirty="0"/>
              <a:t>Choosing the right components, materials, and mechanisms ensures that the Pen Plotter performs its intended tasks effectively and efficiently.</a:t>
            </a:r>
          </a:p>
          <a:p>
            <a:pPr algn="just"/>
            <a:r>
              <a:rPr lang="en-US" sz="1600" dirty="0"/>
              <a:t> By making user-centric design decisions, the Pen plotter can be more user-friendly, aesthetically pleasing and enjoyable to operate. Following are the optimal design choices made by our team:</a:t>
            </a:r>
          </a:p>
          <a:p>
            <a:pPr marL="0" indent="0" algn="just">
              <a:buNone/>
            </a:pPr>
            <a:endParaRPr lang="en-US" sz="1600" dirty="0"/>
          </a:p>
        </p:txBody>
      </p:sp>
      <p:sp>
        <p:nvSpPr>
          <p:cNvPr id="2" name="TextBox 1">
            <a:extLst>
              <a:ext uri="{FF2B5EF4-FFF2-40B4-BE49-F238E27FC236}">
                <a16:creationId xmlns:a16="http://schemas.microsoft.com/office/drawing/2014/main" id="{93E9B901-5AE3-4E0C-8FEC-D2A186F2E4F9}"/>
              </a:ext>
            </a:extLst>
          </p:cNvPr>
          <p:cNvSpPr txBox="1"/>
          <p:nvPr/>
        </p:nvSpPr>
        <p:spPr>
          <a:xfrm>
            <a:off x="999460" y="2738003"/>
            <a:ext cx="10781060" cy="1138773"/>
          </a:xfrm>
          <a:prstGeom prst="rect">
            <a:avLst/>
          </a:prstGeom>
          <a:noFill/>
        </p:spPr>
        <p:txBody>
          <a:bodyPr wrap="square" rtlCol="0">
            <a:spAutoFit/>
          </a:bodyPr>
          <a:lstStyle/>
          <a:p>
            <a:pPr algn="just">
              <a:buFont typeface="Wingdings" panose="05000000000000000000" pitchFamily="2" charset="2"/>
              <a:buChar char="ü"/>
            </a:pPr>
            <a:r>
              <a:rPr lang="en-US" b="1" u="sng" dirty="0">
                <a:solidFill>
                  <a:schemeClr val="bg1"/>
                </a:solidFill>
              </a:rPr>
              <a:t>Position of limit switch for better wiring</a:t>
            </a:r>
          </a:p>
          <a:p>
            <a:pPr algn="just"/>
            <a:r>
              <a:rPr lang="en-US" sz="1600" dirty="0">
                <a:solidFill>
                  <a:schemeClr val="bg1"/>
                </a:solidFill>
              </a:rPr>
              <a:t>The fixtures were made considering the wiring network of Limit switches, preventing localized wire dispersal and unsightly visibility.</a:t>
            </a:r>
          </a:p>
          <a:p>
            <a:pPr algn="just"/>
            <a:endParaRPr lang="en-US" u="sng" dirty="0">
              <a:solidFill>
                <a:schemeClr val="bg1"/>
              </a:solidFill>
            </a:endParaRPr>
          </a:p>
        </p:txBody>
      </p:sp>
      <p:pic>
        <p:nvPicPr>
          <p:cNvPr id="8" name="Picture 7">
            <a:extLst>
              <a:ext uri="{FF2B5EF4-FFF2-40B4-BE49-F238E27FC236}">
                <a16:creationId xmlns:a16="http://schemas.microsoft.com/office/drawing/2014/main" id="{06119BC9-3CD5-4433-BD1B-AC1D8D8FC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990850" y="3519861"/>
            <a:ext cx="6870260" cy="2468234"/>
          </a:xfrm>
          <a:prstGeom prst="rect">
            <a:avLst/>
          </a:prstGeom>
        </p:spPr>
      </p:pic>
      <p:cxnSp>
        <p:nvCxnSpPr>
          <p:cNvPr id="9" name="Straight Connector 8">
            <a:extLst>
              <a:ext uri="{FF2B5EF4-FFF2-40B4-BE49-F238E27FC236}">
                <a16:creationId xmlns:a16="http://schemas.microsoft.com/office/drawing/2014/main" id="{5AA8ED0F-F744-48D0-9A51-990332C7CE2C}"/>
              </a:ext>
            </a:extLst>
          </p:cNvPr>
          <p:cNvCxnSpPr>
            <a:cxnSpLocks/>
            <a:endCxn id="10" idx="1"/>
          </p:cNvCxnSpPr>
          <p:nvPr/>
        </p:nvCxnSpPr>
        <p:spPr>
          <a:xfrm>
            <a:off x="8162925" y="5391146"/>
            <a:ext cx="547316" cy="3299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16056C-B38D-48A5-8E5F-5C7AA8F3F7E8}"/>
              </a:ext>
            </a:extLst>
          </p:cNvPr>
          <p:cNvSpPr txBox="1"/>
          <p:nvPr/>
        </p:nvSpPr>
        <p:spPr>
          <a:xfrm>
            <a:off x="8710241" y="5582581"/>
            <a:ext cx="164426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Limit Switch (X max)</a:t>
            </a:r>
            <a:endParaRPr lang="en-IN" sz="1200" dirty="0">
              <a:solidFill>
                <a:schemeClr val="bg1"/>
              </a:solidFill>
            </a:endParaRPr>
          </a:p>
        </p:txBody>
      </p:sp>
      <p:cxnSp>
        <p:nvCxnSpPr>
          <p:cNvPr id="14" name="Straight Connector 13">
            <a:extLst>
              <a:ext uri="{FF2B5EF4-FFF2-40B4-BE49-F238E27FC236}">
                <a16:creationId xmlns:a16="http://schemas.microsoft.com/office/drawing/2014/main" id="{7B32F1F7-3D94-4FFF-8C1A-B91A905449F4}"/>
              </a:ext>
            </a:extLst>
          </p:cNvPr>
          <p:cNvCxnSpPr>
            <a:cxnSpLocks/>
            <a:stCxn id="18" idx="3"/>
          </p:cNvCxnSpPr>
          <p:nvPr/>
        </p:nvCxnSpPr>
        <p:spPr>
          <a:xfrm flipV="1">
            <a:off x="7500117" y="5457410"/>
            <a:ext cx="167508" cy="372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188C65-736A-47B8-8E4D-004B82077C8F}"/>
              </a:ext>
            </a:extLst>
          </p:cNvPr>
          <p:cNvSpPr txBox="1"/>
          <p:nvPr/>
        </p:nvSpPr>
        <p:spPr>
          <a:xfrm>
            <a:off x="5916816" y="5691090"/>
            <a:ext cx="158330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Limit Switch (X min)</a:t>
            </a:r>
            <a:endParaRPr lang="en-IN" sz="1200" dirty="0">
              <a:solidFill>
                <a:schemeClr val="bg1"/>
              </a:solidFill>
            </a:endParaRPr>
          </a:p>
        </p:txBody>
      </p:sp>
      <p:cxnSp>
        <p:nvCxnSpPr>
          <p:cNvPr id="22" name="Straight Connector 21">
            <a:extLst>
              <a:ext uri="{FF2B5EF4-FFF2-40B4-BE49-F238E27FC236}">
                <a16:creationId xmlns:a16="http://schemas.microsoft.com/office/drawing/2014/main" id="{3C7D0463-3BD6-4367-93A8-1AD4CFEDD35E}"/>
              </a:ext>
            </a:extLst>
          </p:cNvPr>
          <p:cNvCxnSpPr>
            <a:cxnSpLocks/>
            <a:stCxn id="23" idx="3"/>
          </p:cNvCxnSpPr>
          <p:nvPr/>
        </p:nvCxnSpPr>
        <p:spPr>
          <a:xfrm>
            <a:off x="3632760" y="3794282"/>
            <a:ext cx="491565" cy="534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C1A513-F6A4-47F0-BE5F-963F7F2F91E8}"/>
              </a:ext>
            </a:extLst>
          </p:cNvPr>
          <p:cNvSpPr txBox="1"/>
          <p:nvPr/>
        </p:nvSpPr>
        <p:spPr>
          <a:xfrm>
            <a:off x="2049459" y="3655782"/>
            <a:ext cx="158330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Limit Switch (Y min)</a:t>
            </a:r>
            <a:endParaRPr lang="en-IN" sz="1200" dirty="0">
              <a:solidFill>
                <a:schemeClr val="bg1"/>
              </a:solidFill>
            </a:endParaRPr>
          </a:p>
        </p:txBody>
      </p:sp>
      <p:cxnSp>
        <p:nvCxnSpPr>
          <p:cNvPr id="32" name="Straight Connector 31">
            <a:extLst>
              <a:ext uri="{FF2B5EF4-FFF2-40B4-BE49-F238E27FC236}">
                <a16:creationId xmlns:a16="http://schemas.microsoft.com/office/drawing/2014/main" id="{55EC1252-B55D-4890-BCF4-DCFC8D68952B}"/>
              </a:ext>
            </a:extLst>
          </p:cNvPr>
          <p:cNvCxnSpPr>
            <a:cxnSpLocks/>
          </p:cNvCxnSpPr>
          <p:nvPr/>
        </p:nvCxnSpPr>
        <p:spPr>
          <a:xfrm flipH="1">
            <a:off x="3216550" y="5161378"/>
            <a:ext cx="735674" cy="3160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4861184-6604-42CA-8A0A-AD487BB479E4}"/>
              </a:ext>
            </a:extLst>
          </p:cNvPr>
          <p:cNvSpPr txBox="1"/>
          <p:nvPr/>
        </p:nvSpPr>
        <p:spPr>
          <a:xfrm>
            <a:off x="1649978" y="5477440"/>
            <a:ext cx="158330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Limit Switch (Y max)</a:t>
            </a:r>
            <a:endParaRPr lang="en-IN" sz="1200" dirty="0">
              <a:solidFill>
                <a:schemeClr val="bg1"/>
              </a:solidFill>
            </a:endParaRPr>
          </a:p>
        </p:txBody>
      </p:sp>
    </p:spTree>
    <p:extLst>
      <p:ext uri="{BB962C8B-B14F-4D97-AF65-F5344CB8AC3E}">
        <p14:creationId xmlns:p14="http://schemas.microsoft.com/office/powerpoint/2010/main" val="215896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sp>
        <p:nvSpPr>
          <p:cNvPr id="2" name="TextBox 1">
            <a:extLst>
              <a:ext uri="{FF2B5EF4-FFF2-40B4-BE49-F238E27FC236}">
                <a16:creationId xmlns:a16="http://schemas.microsoft.com/office/drawing/2014/main" id="{93E9B901-5AE3-4E0C-8FEC-D2A186F2E4F9}"/>
              </a:ext>
            </a:extLst>
          </p:cNvPr>
          <p:cNvSpPr txBox="1"/>
          <p:nvPr/>
        </p:nvSpPr>
        <p:spPr>
          <a:xfrm>
            <a:off x="1114215" y="899696"/>
            <a:ext cx="10658685" cy="2616101"/>
          </a:xfrm>
          <a:prstGeom prst="rect">
            <a:avLst/>
          </a:prstGeom>
          <a:noFill/>
        </p:spPr>
        <p:txBody>
          <a:bodyPr wrap="square" rtlCol="0">
            <a:spAutoFit/>
          </a:bodyPr>
          <a:lstStyle/>
          <a:p>
            <a:pPr algn="just"/>
            <a:endParaRPr lang="en-US" u="sng" dirty="0">
              <a:solidFill>
                <a:schemeClr val="bg1"/>
              </a:solidFill>
            </a:endParaRPr>
          </a:p>
          <a:p>
            <a:pPr indent="-285750" algn="just">
              <a:buFont typeface="Wingdings" panose="05000000000000000000" pitchFamily="2" charset="2"/>
              <a:buChar char="ü"/>
            </a:pPr>
            <a:r>
              <a:rPr lang="en-US" b="1" u="sng" dirty="0">
                <a:solidFill>
                  <a:schemeClr val="bg1"/>
                </a:solidFill>
              </a:rPr>
              <a:t>Use of Display Screen</a:t>
            </a:r>
          </a:p>
          <a:p>
            <a:pPr algn="just"/>
            <a:r>
              <a:rPr lang="en-IN" sz="1600" dirty="0">
                <a:solidFill>
                  <a:schemeClr val="bg1"/>
                </a:solidFill>
              </a:rPr>
              <a:t>We have used 0.96inch OLED display to following features:</a:t>
            </a:r>
            <a:endParaRPr lang="en-US" sz="1600" dirty="0">
              <a:solidFill>
                <a:schemeClr val="bg1"/>
              </a:solidFill>
            </a:endParaRPr>
          </a:p>
          <a:p>
            <a:pPr marL="342900" indent="-342900" algn="just">
              <a:buFont typeface="+mj-lt"/>
              <a:buAutoNum type="arabicPeriod"/>
            </a:pPr>
            <a:r>
              <a:rPr lang="en-US" sz="1600" dirty="0">
                <a:solidFill>
                  <a:schemeClr val="bg1"/>
                </a:solidFill>
              </a:rPr>
              <a:t>Welcome Screen</a:t>
            </a:r>
          </a:p>
          <a:p>
            <a:pPr marL="342900" indent="-342900" algn="just">
              <a:buFont typeface="+mj-lt"/>
              <a:buAutoNum type="arabicPeriod"/>
            </a:pPr>
            <a:r>
              <a:rPr lang="en-US" sz="1600" dirty="0">
                <a:solidFill>
                  <a:schemeClr val="bg1"/>
                </a:solidFill>
              </a:rPr>
              <a:t>Web server initialization &amp; local IP</a:t>
            </a:r>
          </a:p>
          <a:p>
            <a:pPr marL="342900" indent="-342900">
              <a:buFont typeface="+mj-lt"/>
              <a:buAutoNum type="arabicPeriod"/>
            </a:pPr>
            <a:r>
              <a:rPr lang="en-IN" sz="1600" dirty="0">
                <a:solidFill>
                  <a:schemeClr val="bg1"/>
                </a:solidFill>
              </a:rPr>
              <a:t>Home Screen with XY Position &amp; </a:t>
            </a:r>
            <a:r>
              <a:rPr lang="en-US" sz="1600" dirty="0">
                <a:solidFill>
                  <a:schemeClr val="bg1"/>
                </a:solidFill>
              </a:rPr>
              <a:t>S</a:t>
            </a:r>
            <a:r>
              <a:rPr lang="en-IN" sz="1600" dirty="0">
                <a:solidFill>
                  <a:schemeClr val="bg1"/>
                </a:solidFill>
              </a:rPr>
              <a:t>tatus of Pen plotter:  </a:t>
            </a:r>
            <a:br>
              <a:rPr lang="en-IN" sz="1600" dirty="0">
                <a:solidFill>
                  <a:schemeClr val="bg1"/>
                </a:solidFill>
              </a:rPr>
            </a:br>
            <a:r>
              <a:rPr lang="en-IN" sz="1600" dirty="0">
                <a:solidFill>
                  <a:schemeClr val="bg1"/>
                </a:solidFill>
              </a:rPr>
              <a:t>Jogging/ Calibrating/ Idle/ Plotting </a:t>
            </a:r>
          </a:p>
          <a:p>
            <a:pPr marL="342900" indent="-342900" algn="just">
              <a:buFont typeface="+mj-lt"/>
              <a:buAutoNum type="arabicPeriod"/>
            </a:pPr>
            <a:r>
              <a:rPr lang="en-IN" sz="1600" dirty="0">
                <a:solidFill>
                  <a:schemeClr val="bg1"/>
                </a:solidFill>
              </a:rPr>
              <a:t>Warning Screen: Displays the status of all limit switches</a:t>
            </a:r>
            <a:endParaRPr lang="en-US" sz="1600" dirty="0">
              <a:solidFill>
                <a:schemeClr val="bg1"/>
              </a:solidFill>
            </a:endParaRPr>
          </a:p>
          <a:p>
            <a:pPr marL="342900" indent="-342900" algn="just">
              <a:buFont typeface="+mj-lt"/>
              <a:buAutoNum type="arabicPeriod"/>
            </a:pPr>
            <a:r>
              <a:rPr lang="en-IN" sz="1600" dirty="0">
                <a:solidFill>
                  <a:schemeClr val="bg1"/>
                </a:solidFill>
              </a:rPr>
              <a:t>E-Stop active screen with instructions.</a:t>
            </a:r>
          </a:p>
          <a:p>
            <a:pPr marL="342900" indent="-342900" algn="just">
              <a:buFont typeface="+mj-lt"/>
              <a:buAutoNum type="arabicPeriod"/>
            </a:pPr>
            <a:endParaRPr lang="en-IN" sz="1600" dirty="0">
              <a:solidFill>
                <a:schemeClr val="bg1"/>
              </a:solidFill>
            </a:endParaRPr>
          </a:p>
        </p:txBody>
      </p:sp>
      <p:pic>
        <p:nvPicPr>
          <p:cNvPr id="9" name="Picture 8">
            <a:extLst>
              <a:ext uri="{FF2B5EF4-FFF2-40B4-BE49-F238E27FC236}">
                <a16:creationId xmlns:a16="http://schemas.microsoft.com/office/drawing/2014/main" id="{DED9745B-E39E-4DF3-B184-1098D5BCE2B3}"/>
              </a:ext>
            </a:extLst>
          </p:cNvPr>
          <p:cNvPicPr>
            <a:picLocks noChangeAspect="1"/>
          </p:cNvPicPr>
          <p:nvPr/>
        </p:nvPicPr>
        <p:blipFill rotWithShape="1">
          <a:blip r:embed="rId3">
            <a:extLst>
              <a:ext uri="{28A0092B-C50C-407E-A947-70E740481C1C}">
                <a14:useLocalDpi xmlns:a14="http://schemas.microsoft.com/office/drawing/2010/main" val="0"/>
              </a:ext>
            </a:extLst>
          </a:blip>
          <a:srcRect l="6722"/>
          <a:stretch/>
        </p:blipFill>
        <p:spPr>
          <a:xfrm>
            <a:off x="1684257" y="3546574"/>
            <a:ext cx="1492856" cy="1001165"/>
          </a:xfrm>
          <a:prstGeom prst="rect">
            <a:avLst/>
          </a:prstGeom>
        </p:spPr>
      </p:pic>
      <p:pic>
        <p:nvPicPr>
          <p:cNvPr id="11" name="Picture 10">
            <a:extLst>
              <a:ext uri="{FF2B5EF4-FFF2-40B4-BE49-F238E27FC236}">
                <a16:creationId xmlns:a16="http://schemas.microsoft.com/office/drawing/2014/main" id="{45E35165-B5DE-4E18-BA68-F643F1386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032" y="3546574"/>
            <a:ext cx="1561818" cy="1001165"/>
          </a:xfrm>
          <a:prstGeom prst="rect">
            <a:avLst/>
          </a:prstGeom>
        </p:spPr>
      </p:pic>
      <p:pic>
        <p:nvPicPr>
          <p:cNvPr id="13" name="Picture 12">
            <a:extLst>
              <a:ext uri="{FF2B5EF4-FFF2-40B4-BE49-F238E27FC236}">
                <a16:creationId xmlns:a16="http://schemas.microsoft.com/office/drawing/2014/main" id="{BE8C67B3-F928-4190-AED1-9E18546CD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131" y="4904927"/>
            <a:ext cx="1526921" cy="1001165"/>
          </a:xfrm>
          <a:prstGeom prst="rect">
            <a:avLst/>
          </a:prstGeom>
        </p:spPr>
      </p:pic>
      <p:pic>
        <p:nvPicPr>
          <p:cNvPr id="24" name="Picture 23">
            <a:extLst>
              <a:ext uri="{FF2B5EF4-FFF2-40B4-BE49-F238E27FC236}">
                <a16:creationId xmlns:a16="http://schemas.microsoft.com/office/drawing/2014/main" id="{B3C150BE-02B9-4EA1-9653-E8C355641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500" y="3610842"/>
            <a:ext cx="1537320" cy="1001165"/>
          </a:xfrm>
          <a:prstGeom prst="rect">
            <a:avLst/>
          </a:prstGeom>
        </p:spPr>
      </p:pic>
      <p:pic>
        <p:nvPicPr>
          <p:cNvPr id="25" name="Picture 24">
            <a:extLst>
              <a:ext uri="{FF2B5EF4-FFF2-40B4-BE49-F238E27FC236}">
                <a16:creationId xmlns:a16="http://schemas.microsoft.com/office/drawing/2014/main" id="{93160184-E273-4079-9078-0C977876CB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7993" y="4861619"/>
            <a:ext cx="1501748" cy="1001165"/>
          </a:xfrm>
          <a:prstGeom prst="rect">
            <a:avLst/>
          </a:prstGeom>
        </p:spPr>
      </p:pic>
      <p:pic>
        <p:nvPicPr>
          <p:cNvPr id="26" name="Picture 25">
            <a:extLst>
              <a:ext uri="{FF2B5EF4-FFF2-40B4-BE49-F238E27FC236}">
                <a16:creationId xmlns:a16="http://schemas.microsoft.com/office/drawing/2014/main" id="{4BD3A985-DABE-4E1D-8F57-DE745792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4993" y="3592491"/>
            <a:ext cx="1492856" cy="1001165"/>
          </a:xfrm>
          <a:prstGeom prst="rect">
            <a:avLst/>
          </a:prstGeom>
        </p:spPr>
      </p:pic>
      <p:pic>
        <p:nvPicPr>
          <p:cNvPr id="27" name="Picture 26">
            <a:extLst>
              <a:ext uri="{FF2B5EF4-FFF2-40B4-BE49-F238E27FC236}">
                <a16:creationId xmlns:a16="http://schemas.microsoft.com/office/drawing/2014/main" id="{8741E8B4-2580-456C-BF72-D90E52D78A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4993" y="4861619"/>
            <a:ext cx="1518655" cy="1001166"/>
          </a:xfrm>
          <a:prstGeom prst="rect">
            <a:avLst/>
          </a:prstGeom>
        </p:spPr>
      </p:pic>
      <p:pic>
        <p:nvPicPr>
          <p:cNvPr id="28" name="Picture 27">
            <a:extLst>
              <a:ext uri="{FF2B5EF4-FFF2-40B4-BE49-F238E27FC236}">
                <a16:creationId xmlns:a16="http://schemas.microsoft.com/office/drawing/2014/main" id="{2F953BE7-01BE-4B3B-9647-FA7B00A056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7840" y="4861619"/>
            <a:ext cx="1514548" cy="1001165"/>
          </a:xfrm>
          <a:prstGeom prst="rect">
            <a:avLst/>
          </a:prstGeom>
        </p:spPr>
      </p:pic>
      <p:sp>
        <p:nvSpPr>
          <p:cNvPr id="36" name="Rectangle 35">
            <a:extLst>
              <a:ext uri="{FF2B5EF4-FFF2-40B4-BE49-F238E27FC236}">
                <a16:creationId xmlns:a16="http://schemas.microsoft.com/office/drawing/2014/main" id="{1B2C586F-87D4-4D11-86B0-4BF9857D954B}"/>
              </a:ext>
            </a:extLst>
          </p:cNvPr>
          <p:cNvSpPr/>
          <p:nvPr/>
        </p:nvSpPr>
        <p:spPr>
          <a:xfrm>
            <a:off x="1522332" y="4404345"/>
            <a:ext cx="323849"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1</a:t>
            </a:r>
          </a:p>
        </p:txBody>
      </p:sp>
      <p:sp>
        <p:nvSpPr>
          <p:cNvPr id="38" name="Rectangle 37">
            <a:extLst>
              <a:ext uri="{FF2B5EF4-FFF2-40B4-BE49-F238E27FC236}">
                <a16:creationId xmlns:a16="http://schemas.microsoft.com/office/drawing/2014/main" id="{4F4A1CDF-05F3-4047-9901-1448C695082C}"/>
              </a:ext>
            </a:extLst>
          </p:cNvPr>
          <p:cNvSpPr/>
          <p:nvPr/>
        </p:nvSpPr>
        <p:spPr>
          <a:xfrm>
            <a:off x="4179534" y="4404345"/>
            <a:ext cx="323849"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2</a:t>
            </a:r>
          </a:p>
        </p:txBody>
      </p:sp>
      <p:sp>
        <p:nvSpPr>
          <p:cNvPr id="39" name="Rectangle 38">
            <a:extLst>
              <a:ext uri="{FF2B5EF4-FFF2-40B4-BE49-F238E27FC236}">
                <a16:creationId xmlns:a16="http://schemas.microsoft.com/office/drawing/2014/main" id="{B50D6B3D-F239-4B1F-9A1E-4DB722AEF44F}"/>
              </a:ext>
            </a:extLst>
          </p:cNvPr>
          <p:cNvSpPr/>
          <p:nvPr/>
        </p:nvSpPr>
        <p:spPr>
          <a:xfrm>
            <a:off x="6672122" y="4404345"/>
            <a:ext cx="424003"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3.1</a:t>
            </a:r>
          </a:p>
        </p:txBody>
      </p:sp>
      <p:sp>
        <p:nvSpPr>
          <p:cNvPr id="40" name="Rectangle 39">
            <a:extLst>
              <a:ext uri="{FF2B5EF4-FFF2-40B4-BE49-F238E27FC236}">
                <a16:creationId xmlns:a16="http://schemas.microsoft.com/office/drawing/2014/main" id="{DCAE5BAE-EA15-4DD4-8476-B34C9012BFAC}"/>
              </a:ext>
            </a:extLst>
          </p:cNvPr>
          <p:cNvSpPr/>
          <p:nvPr/>
        </p:nvSpPr>
        <p:spPr>
          <a:xfrm>
            <a:off x="9221328" y="4417891"/>
            <a:ext cx="424003"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3.2</a:t>
            </a:r>
          </a:p>
        </p:txBody>
      </p:sp>
      <p:sp>
        <p:nvSpPr>
          <p:cNvPr id="41" name="Rectangle 40">
            <a:extLst>
              <a:ext uri="{FF2B5EF4-FFF2-40B4-BE49-F238E27FC236}">
                <a16:creationId xmlns:a16="http://schemas.microsoft.com/office/drawing/2014/main" id="{DDF26A99-76C1-43A7-AFE1-006B7C22AB6A}"/>
              </a:ext>
            </a:extLst>
          </p:cNvPr>
          <p:cNvSpPr/>
          <p:nvPr/>
        </p:nvSpPr>
        <p:spPr>
          <a:xfrm>
            <a:off x="1522331" y="5682508"/>
            <a:ext cx="501755"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3.3</a:t>
            </a:r>
          </a:p>
        </p:txBody>
      </p:sp>
      <p:sp>
        <p:nvSpPr>
          <p:cNvPr id="42" name="Rectangle 41">
            <a:extLst>
              <a:ext uri="{FF2B5EF4-FFF2-40B4-BE49-F238E27FC236}">
                <a16:creationId xmlns:a16="http://schemas.microsoft.com/office/drawing/2014/main" id="{AFEAA4D4-CFCF-4BB1-BCE8-11C415F286ED}"/>
              </a:ext>
            </a:extLst>
          </p:cNvPr>
          <p:cNvSpPr/>
          <p:nvPr/>
        </p:nvSpPr>
        <p:spPr>
          <a:xfrm>
            <a:off x="3947038" y="5671516"/>
            <a:ext cx="485774"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3.4</a:t>
            </a:r>
          </a:p>
        </p:txBody>
      </p:sp>
      <p:sp>
        <p:nvSpPr>
          <p:cNvPr id="43" name="Rectangle 42">
            <a:extLst>
              <a:ext uri="{FF2B5EF4-FFF2-40B4-BE49-F238E27FC236}">
                <a16:creationId xmlns:a16="http://schemas.microsoft.com/office/drawing/2014/main" id="{7C034987-0814-46DD-87AF-16116B5740EF}"/>
              </a:ext>
            </a:extLst>
          </p:cNvPr>
          <p:cNvSpPr/>
          <p:nvPr/>
        </p:nvSpPr>
        <p:spPr>
          <a:xfrm>
            <a:off x="6646719" y="5682508"/>
            <a:ext cx="323849"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4</a:t>
            </a:r>
          </a:p>
        </p:txBody>
      </p:sp>
      <p:sp>
        <p:nvSpPr>
          <p:cNvPr id="44" name="Rectangle 43">
            <a:extLst>
              <a:ext uri="{FF2B5EF4-FFF2-40B4-BE49-F238E27FC236}">
                <a16:creationId xmlns:a16="http://schemas.microsoft.com/office/drawing/2014/main" id="{2C51CC2A-DF44-419E-9308-F4058C8A282A}"/>
              </a:ext>
            </a:extLst>
          </p:cNvPr>
          <p:cNvSpPr/>
          <p:nvPr/>
        </p:nvSpPr>
        <p:spPr>
          <a:xfrm>
            <a:off x="9184475" y="5711815"/>
            <a:ext cx="323849" cy="286788"/>
          </a:xfrm>
          <a:prstGeom prst="rect">
            <a:avLst/>
          </a:prstGeom>
          <a:solidFill>
            <a:schemeClr val="tx1"/>
          </a:solidFill>
          <a:ln w="19050">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a:solidFill>
                  <a:schemeClr val="bg1"/>
                </a:solidFill>
              </a:rPr>
              <a:t>5</a:t>
            </a:r>
          </a:p>
        </p:txBody>
      </p:sp>
      <p:pic>
        <p:nvPicPr>
          <p:cNvPr id="46" name="Picture 45">
            <a:extLst>
              <a:ext uri="{FF2B5EF4-FFF2-40B4-BE49-F238E27FC236}">
                <a16:creationId xmlns:a16="http://schemas.microsoft.com/office/drawing/2014/main" id="{8605A625-E51E-4042-9E87-3F88DC0AD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1441" y="1149431"/>
            <a:ext cx="2929209" cy="1964437"/>
          </a:xfrm>
          <a:prstGeom prst="rect">
            <a:avLst/>
          </a:prstGeom>
        </p:spPr>
      </p:pic>
      <p:sp>
        <p:nvSpPr>
          <p:cNvPr id="55" name="Arrow: Right 54">
            <a:extLst>
              <a:ext uri="{FF2B5EF4-FFF2-40B4-BE49-F238E27FC236}">
                <a16:creationId xmlns:a16="http://schemas.microsoft.com/office/drawing/2014/main" id="{D6807511-9A4A-4958-A255-AEEDE0E6DBF3}"/>
              </a:ext>
            </a:extLst>
          </p:cNvPr>
          <p:cNvSpPr/>
          <p:nvPr/>
        </p:nvSpPr>
        <p:spPr>
          <a:xfrm rot="18547882">
            <a:off x="7777955" y="3081727"/>
            <a:ext cx="1102062" cy="367946"/>
          </a:xfrm>
          <a:prstGeom prst="rightArrow">
            <a:avLst>
              <a:gd name="adj1" fmla="val 38905"/>
              <a:gd name="adj2" fmla="val 93703"/>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843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sp>
        <p:nvSpPr>
          <p:cNvPr id="2" name="TextBox 1">
            <a:extLst>
              <a:ext uri="{FF2B5EF4-FFF2-40B4-BE49-F238E27FC236}">
                <a16:creationId xmlns:a16="http://schemas.microsoft.com/office/drawing/2014/main" id="{93E9B901-5AE3-4E0C-8FEC-D2A186F2E4F9}"/>
              </a:ext>
            </a:extLst>
          </p:cNvPr>
          <p:cNvSpPr txBox="1"/>
          <p:nvPr/>
        </p:nvSpPr>
        <p:spPr>
          <a:xfrm>
            <a:off x="975929" y="1222355"/>
            <a:ext cx="4480308" cy="3847207"/>
          </a:xfrm>
          <a:prstGeom prst="rect">
            <a:avLst/>
          </a:prstGeom>
          <a:noFill/>
        </p:spPr>
        <p:txBody>
          <a:bodyPr wrap="square" rtlCol="0">
            <a:spAutoFit/>
          </a:bodyPr>
          <a:lstStyle/>
          <a:p>
            <a:pPr algn="just">
              <a:buFont typeface="Wingdings" panose="05000000000000000000" pitchFamily="2" charset="2"/>
              <a:buChar char="ü"/>
            </a:pPr>
            <a:r>
              <a:rPr lang="en-US" sz="1600" b="1" u="sng" dirty="0">
                <a:solidFill>
                  <a:schemeClr val="bg1"/>
                </a:solidFill>
              </a:rPr>
              <a:t>Design of magnetic encoder disk</a:t>
            </a:r>
          </a:p>
          <a:p>
            <a:pPr algn="just"/>
            <a:endParaRPr lang="en-US" sz="1400" dirty="0">
              <a:solidFill>
                <a:schemeClr val="bg1"/>
              </a:solidFill>
            </a:endParaRPr>
          </a:p>
          <a:p>
            <a:pPr algn="just"/>
            <a:r>
              <a:rPr lang="en-US" sz="1400" dirty="0">
                <a:solidFill>
                  <a:schemeClr val="bg1"/>
                </a:solidFill>
              </a:rPr>
              <a:t>The magnetic encoder was designed such that hall sensors analyzed the rotating motions of DC geared motors into linear movements in the XY plane.</a:t>
            </a:r>
          </a:p>
          <a:p>
            <a:pPr algn="just"/>
            <a:endParaRPr lang="en-US" sz="1400" dirty="0">
              <a:solidFill>
                <a:schemeClr val="bg1"/>
              </a:solidFill>
            </a:endParaRPr>
          </a:p>
          <a:p>
            <a:pPr algn="just"/>
            <a:endParaRPr lang="en-US" sz="1400" dirty="0">
              <a:solidFill>
                <a:schemeClr val="bg1"/>
              </a:solidFill>
            </a:endParaRPr>
          </a:p>
          <a:p>
            <a:pPr algn="just"/>
            <a:endParaRPr lang="en-US" sz="1400" dirty="0">
              <a:solidFill>
                <a:schemeClr val="bg1"/>
              </a:solidFill>
            </a:endParaRPr>
          </a:p>
          <a:p>
            <a:pPr algn="just"/>
            <a:endParaRPr lang="en-US" sz="1400" dirty="0">
              <a:solidFill>
                <a:schemeClr val="bg1"/>
              </a:solidFill>
            </a:endParaRPr>
          </a:p>
          <a:p>
            <a:pPr algn="just"/>
            <a:endParaRPr lang="en-US" sz="1600" u="sng" dirty="0">
              <a:solidFill>
                <a:schemeClr val="bg1"/>
              </a:solidFill>
            </a:endParaRPr>
          </a:p>
          <a:p>
            <a:pPr indent="-285750" algn="just">
              <a:buFont typeface="Wingdings" panose="05000000000000000000" pitchFamily="2" charset="2"/>
              <a:buChar char="ü"/>
            </a:pPr>
            <a:r>
              <a:rPr lang="en-US" sz="1600" b="1" u="sng" dirty="0">
                <a:solidFill>
                  <a:schemeClr val="bg1"/>
                </a:solidFill>
              </a:rPr>
              <a:t>Enclosure for Electronic circuitry</a:t>
            </a:r>
          </a:p>
          <a:p>
            <a:pPr algn="just"/>
            <a:endParaRPr lang="en-US" sz="1400" dirty="0">
              <a:solidFill>
                <a:schemeClr val="bg1"/>
              </a:solidFill>
            </a:endParaRPr>
          </a:p>
          <a:p>
            <a:pPr algn="just"/>
            <a:r>
              <a:rPr lang="en-US" sz="1400" dirty="0">
                <a:solidFill>
                  <a:schemeClr val="bg1"/>
                </a:solidFill>
              </a:rPr>
              <a:t>To hide all the wiring network and electronic circuit components, we designed an enclosure. This enclosure has an OLED display , an </a:t>
            </a:r>
            <a:r>
              <a:rPr lang="en-US" sz="1400" dirty="0" err="1">
                <a:solidFill>
                  <a:schemeClr val="bg1"/>
                </a:solidFill>
              </a:rPr>
              <a:t>Energency</a:t>
            </a:r>
            <a:r>
              <a:rPr lang="en-US" sz="1400" dirty="0">
                <a:solidFill>
                  <a:schemeClr val="bg1"/>
                </a:solidFill>
              </a:rPr>
              <a:t> Stop button along with a ON/OFF Switch on side profile of the housing.</a:t>
            </a:r>
            <a:endParaRPr lang="en-IN" sz="1400" dirty="0">
              <a:solidFill>
                <a:schemeClr val="bg1"/>
              </a:solidFill>
            </a:endParaRPr>
          </a:p>
        </p:txBody>
      </p:sp>
      <p:pic>
        <p:nvPicPr>
          <p:cNvPr id="6" name="Picture 5">
            <a:extLst>
              <a:ext uri="{FF2B5EF4-FFF2-40B4-BE49-F238E27FC236}">
                <a16:creationId xmlns:a16="http://schemas.microsoft.com/office/drawing/2014/main" id="{1FDAF328-F05C-4752-9709-716C5C43A4C0}"/>
              </a:ext>
            </a:extLst>
          </p:cNvPr>
          <p:cNvPicPr>
            <a:picLocks noChangeAspect="1"/>
          </p:cNvPicPr>
          <p:nvPr/>
        </p:nvPicPr>
        <p:blipFill rotWithShape="1">
          <a:blip r:embed="rId3">
            <a:extLst>
              <a:ext uri="{28A0092B-C50C-407E-A947-70E740481C1C}">
                <a14:useLocalDpi xmlns:a14="http://schemas.microsoft.com/office/drawing/2010/main" val="0"/>
              </a:ext>
            </a:extLst>
          </a:blip>
          <a:srcRect l="33325" t="8491" r="15739" b="24468"/>
          <a:stretch/>
        </p:blipFill>
        <p:spPr>
          <a:xfrm>
            <a:off x="7042604" y="1185863"/>
            <a:ext cx="2535300" cy="1624806"/>
          </a:xfrm>
          <a:prstGeom prst="rect">
            <a:avLst/>
          </a:prstGeom>
        </p:spPr>
      </p:pic>
      <p:cxnSp>
        <p:nvCxnSpPr>
          <p:cNvPr id="7" name="Straight Connector 6">
            <a:extLst>
              <a:ext uri="{FF2B5EF4-FFF2-40B4-BE49-F238E27FC236}">
                <a16:creationId xmlns:a16="http://schemas.microsoft.com/office/drawing/2014/main" id="{44BFB34C-333D-494B-BA5C-666A80A58B68}"/>
              </a:ext>
            </a:extLst>
          </p:cNvPr>
          <p:cNvCxnSpPr>
            <a:cxnSpLocks/>
            <a:endCxn id="8" idx="2"/>
          </p:cNvCxnSpPr>
          <p:nvPr/>
        </p:nvCxnSpPr>
        <p:spPr>
          <a:xfrm flipH="1" flipV="1">
            <a:off x="7545212" y="894406"/>
            <a:ext cx="528809" cy="1303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478EE7-CDD7-4E45-8994-A6FBA1254D5F}"/>
              </a:ext>
            </a:extLst>
          </p:cNvPr>
          <p:cNvSpPr txBox="1"/>
          <p:nvPr/>
        </p:nvSpPr>
        <p:spPr>
          <a:xfrm>
            <a:off x="6664273" y="617407"/>
            <a:ext cx="1761877"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Magnetic Encoder disk</a:t>
            </a:r>
            <a:endParaRPr lang="en-IN" sz="1200" dirty="0">
              <a:solidFill>
                <a:schemeClr val="bg1"/>
              </a:solidFill>
            </a:endParaRPr>
          </a:p>
        </p:txBody>
      </p:sp>
      <p:sp>
        <p:nvSpPr>
          <p:cNvPr id="9" name="TextBox 8">
            <a:extLst>
              <a:ext uri="{FF2B5EF4-FFF2-40B4-BE49-F238E27FC236}">
                <a16:creationId xmlns:a16="http://schemas.microsoft.com/office/drawing/2014/main" id="{09464FD7-8891-446C-980A-F74313378BD6}"/>
              </a:ext>
            </a:extLst>
          </p:cNvPr>
          <p:cNvSpPr txBox="1"/>
          <p:nvPr/>
        </p:nvSpPr>
        <p:spPr>
          <a:xfrm>
            <a:off x="6235944" y="1037812"/>
            <a:ext cx="108156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Hall sensor 1</a:t>
            </a:r>
            <a:endParaRPr lang="en-IN" sz="1200" dirty="0">
              <a:solidFill>
                <a:schemeClr val="bg1"/>
              </a:solidFill>
            </a:endParaRPr>
          </a:p>
        </p:txBody>
      </p:sp>
      <p:cxnSp>
        <p:nvCxnSpPr>
          <p:cNvPr id="10" name="Straight Connector 9">
            <a:extLst>
              <a:ext uri="{FF2B5EF4-FFF2-40B4-BE49-F238E27FC236}">
                <a16:creationId xmlns:a16="http://schemas.microsoft.com/office/drawing/2014/main" id="{B4E43A36-AE59-465C-AB59-89538157224B}"/>
              </a:ext>
            </a:extLst>
          </p:cNvPr>
          <p:cNvCxnSpPr>
            <a:cxnSpLocks/>
          </p:cNvCxnSpPr>
          <p:nvPr/>
        </p:nvCxnSpPr>
        <p:spPr>
          <a:xfrm flipH="1" flipV="1">
            <a:off x="7317511" y="1314813"/>
            <a:ext cx="566258" cy="10145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83993E-05A4-42D1-B521-EA7EA5C4E0D3}"/>
              </a:ext>
            </a:extLst>
          </p:cNvPr>
          <p:cNvSpPr txBox="1"/>
          <p:nvPr/>
        </p:nvSpPr>
        <p:spPr>
          <a:xfrm>
            <a:off x="5788268" y="2314939"/>
            <a:ext cx="1120489"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Hall sensor 2</a:t>
            </a:r>
            <a:endParaRPr lang="en-IN" sz="1200" dirty="0">
              <a:solidFill>
                <a:schemeClr val="bg1"/>
              </a:solidFill>
            </a:endParaRPr>
          </a:p>
        </p:txBody>
      </p:sp>
      <p:cxnSp>
        <p:nvCxnSpPr>
          <p:cNvPr id="18" name="Straight Connector 17">
            <a:extLst>
              <a:ext uri="{FF2B5EF4-FFF2-40B4-BE49-F238E27FC236}">
                <a16:creationId xmlns:a16="http://schemas.microsoft.com/office/drawing/2014/main" id="{A8920A85-B132-4A7F-8C07-31C895DC6E75}"/>
              </a:ext>
            </a:extLst>
          </p:cNvPr>
          <p:cNvCxnSpPr>
            <a:cxnSpLocks/>
          </p:cNvCxnSpPr>
          <p:nvPr/>
        </p:nvCxnSpPr>
        <p:spPr>
          <a:xfrm flipH="1">
            <a:off x="6908759" y="2417050"/>
            <a:ext cx="1165262" cy="1748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0C7D3C-295D-414C-9579-E13DC10727A4}"/>
              </a:ext>
            </a:extLst>
          </p:cNvPr>
          <p:cNvSpPr txBox="1"/>
          <p:nvPr/>
        </p:nvSpPr>
        <p:spPr>
          <a:xfrm>
            <a:off x="8334566" y="2924372"/>
            <a:ext cx="137718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chemeClr val="bg1"/>
                </a:solidFill>
              </a:rPr>
              <a:t>DC Geared motor</a:t>
            </a:r>
            <a:endParaRPr lang="en-IN" sz="1200" dirty="0">
              <a:solidFill>
                <a:schemeClr val="bg1"/>
              </a:solidFill>
            </a:endParaRPr>
          </a:p>
        </p:txBody>
      </p:sp>
      <p:cxnSp>
        <p:nvCxnSpPr>
          <p:cNvPr id="20" name="Straight Connector 19">
            <a:extLst>
              <a:ext uri="{FF2B5EF4-FFF2-40B4-BE49-F238E27FC236}">
                <a16:creationId xmlns:a16="http://schemas.microsoft.com/office/drawing/2014/main" id="{F9FB9B24-4D56-48FB-96FA-F8160E04E9B0}"/>
              </a:ext>
            </a:extLst>
          </p:cNvPr>
          <p:cNvCxnSpPr>
            <a:cxnSpLocks/>
          </p:cNvCxnSpPr>
          <p:nvPr/>
        </p:nvCxnSpPr>
        <p:spPr>
          <a:xfrm flipH="1" flipV="1">
            <a:off x="8300419" y="1994369"/>
            <a:ext cx="627228" cy="8701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1E5A6F9-C8FE-4545-B9D8-055B095C2F61}"/>
              </a:ext>
            </a:extLst>
          </p:cNvPr>
          <p:cNvPicPr>
            <a:picLocks noChangeAspect="1"/>
          </p:cNvPicPr>
          <p:nvPr/>
        </p:nvPicPr>
        <p:blipFill>
          <a:blip r:embed="rId4"/>
          <a:stretch>
            <a:fillRect/>
          </a:stretch>
        </p:blipFill>
        <p:spPr>
          <a:xfrm rot="16200000">
            <a:off x="9493530" y="1404354"/>
            <a:ext cx="2290596" cy="1483737"/>
          </a:xfrm>
          <a:prstGeom prst="rect">
            <a:avLst/>
          </a:prstGeom>
        </p:spPr>
      </p:pic>
      <p:pic>
        <p:nvPicPr>
          <p:cNvPr id="27" name="Picture 26">
            <a:extLst>
              <a:ext uri="{FF2B5EF4-FFF2-40B4-BE49-F238E27FC236}">
                <a16:creationId xmlns:a16="http://schemas.microsoft.com/office/drawing/2014/main" id="{EF601514-F059-4723-887F-166B0D1796BC}"/>
              </a:ext>
            </a:extLst>
          </p:cNvPr>
          <p:cNvPicPr>
            <a:picLocks noChangeAspect="1"/>
          </p:cNvPicPr>
          <p:nvPr/>
        </p:nvPicPr>
        <p:blipFill rotWithShape="1">
          <a:blip r:embed="rId5">
            <a:extLst>
              <a:ext uri="{28A0092B-C50C-407E-A947-70E740481C1C}">
                <a14:useLocalDpi xmlns:a14="http://schemas.microsoft.com/office/drawing/2010/main" val="0"/>
              </a:ext>
            </a:extLst>
          </a:blip>
          <a:srcRect l="8998" t="12671" r="5051" b="16053"/>
          <a:stretch/>
        </p:blipFill>
        <p:spPr>
          <a:xfrm>
            <a:off x="6104993" y="3456422"/>
            <a:ext cx="2360696" cy="955867"/>
          </a:xfrm>
          <a:prstGeom prst="rect">
            <a:avLst/>
          </a:prstGeom>
        </p:spPr>
      </p:pic>
      <p:pic>
        <p:nvPicPr>
          <p:cNvPr id="31" name="Picture 30">
            <a:extLst>
              <a:ext uri="{FF2B5EF4-FFF2-40B4-BE49-F238E27FC236}">
                <a16:creationId xmlns:a16="http://schemas.microsoft.com/office/drawing/2014/main" id="{5EA64852-1DA4-49C4-8F17-46BD33CD779D}"/>
              </a:ext>
            </a:extLst>
          </p:cNvPr>
          <p:cNvPicPr>
            <a:picLocks noChangeAspect="1"/>
          </p:cNvPicPr>
          <p:nvPr/>
        </p:nvPicPr>
        <p:blipFill rotWithShape="1">
          <a:blip r:embed="rId6">
            <a:extLst>
              <a:ext uri="{28A0092B-C50C-407E-A947-70E740481C1C}">
                <a14:useLocalDpi xmlns:a14="http://schemas.microsoft.com/office/drawing/2010/main" val="0"/>
              </a:ext>
            </a:extLst>
          </a:blip>
          <a:srcRect l="60145" t="33668" r="3448" b="3931"/>
          <a:stretch/>
        </p:blipFill>
        <p:spPr>
          <a:xfrm>
            <a:off x="8590716" y="3475242"/>
            <a:ext cx="2973290" cy="2488351"/>
          </a:xfrm>
          <a:prstGeom prst="rect">
            <a:avLst/>
          </a:prstGeom>
        </p:spPr>
      </p:pic>
      <p:pic>
        <p:nvPicPr>
          <p:cNvPr id="33" name="Picture 32">
            <a:extLst>
              <a:ext uri="{FF2B5EF4-FFF2-40B4-BE49-F238E27FC236}">
                <a16:creationId xmlns:a16="http://schemas.microsoft.com/office/drawing/2014/main" id="{45B05AC9-9FF3-4665-BCF0-F0CEC7C0877F}"/>
              </a:ext>
            </a:extLst>
          </p:cNvPr>
          <p:cNvPicPr>
            <a:picLocks noChangeAspect="1"/>
          </p:cNvPicPr>
          <p:nvPr/>
        </p:nvPicPr>
        <p:blipFill rotWithShape="1">
          <a:blip r:embed="rId7">
            <a:extLst>
              <a:ext uri="{28A0092B-C50C-407E-A947-70E740481C1C}">
                <a14:useLocalDpi xmlns:a14="http://schemas.microsoft.com/office/drawing/2010/main" val="0"/>
              </a:ext>
            </a:extLst>
          </a:blip>
          <a:srcRect l="19729" r="8854"/>
          <a:stretch/>
        </p:blipFill>
        <p:spPr>
          <a:xfrm>
            <a:off x="6317867" y="4501258"/>
            <a:ext cx="2138829" cy="1462335"/>
          </a:xfrm>
          <a:prstGeom prst="rect">
            <a:avLst/>
          </a:prstGeom>
        </p:spPr>
      </p:pic>
    </p:spTree>
    <p:extLst>
      <p:ext uri="{BB962C8B-B14F-4D97-AF65-F5344CB8AC3E}">
        <p14:creationId xmlns:p14="http://schemas.microsoft.com/office/powerpoint/2010/main" val="328272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sp>
        <p:nvSpPr>
          <p:cNvPr id="2" name="TextBox 1">
            <a:extLst>
              <a:ext uri="{FF2B5EF4-FFF2-40B4-BE49-F238E27FC236}">
                <a16:creationId xmlns:a16="http://schemas.microsoft.com/office/drawing/2014/main" id="{93E9B901-5AE3-4E0C-8FEC-D2A186F2E4F9}"/>
              </a:ext>
            </a:extLst>
          </p:cNvPr>
          <p:cNvSpPr txBox="1"/>
          <p:nvPr/>
        </p:nvSpPr>
        <p:spPr>
          <a:xfrm>
            <a:off x="888003" y="1222355"/>
            <a:ext cx="4337140" cy="4124206"/>
          </a:xfrm>
          <a:prstGeom prst="rect">
            <a:avLst/>
          </a:prstGeom>
          <a:noFill/>
        </p:spPr>
        <p:txBody>
          <a:bodyPr wrap="square" rtlCol="0">
            <a:spAutoFit/>
          </a:bodyPr>
          <a:lstStyle/>
          <a:p>
            <a:pPr algn="just">
              <a:buFont typeface="Wingdings" panose="05000000000000000000" pitchFamily="2" charset="2"/>
              <a:buChar char="ü"/>
            </a:pPr>
            <a:r>
              <a:rPr lang="en-US" sz="1400" b="1" u="sng" dirty="0">
                <a:solidFill>
                  <a:schemeClr val="bg1"/>
                </a:solidFill>
              </a:rPr>
              <a:t>Graphical User Interface and its features</a:t>
            </a:r>
          </a:p>
          <a:p>
            <a:pPr algn="just"/>
            <a:endParaRPr lang="en-US" sz="1400" dirty="0">
              <a:solidFill>
                <a:schemeClr val="bg1"/>
              </a:solidFill>
            </a:endParaRPr>
          </a:p>
          <a:p>
            <a:pPr algn="just"/>
            <a:r>
              <a:rPr lang="en-US" sz="1400" dirty="0">
                <a:solidFill>
                  <a:schemeClr val="bg1"/>
                </a:solidFill>
              </a:rPr>
              <a:t>Using HTML code, we have designed a web user interface which has the following features: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Control the movements of pen carriage in XY plane</a:t>
            </a:r>
          </a:p>
          <a:p>
            <a:pPr marL="285750" indent="-285750" algn="just">
              <a:buFont typeface="Arial" panose="020B0604020202020204" pitchFamily="34" charset="0"/>
              <a:buChar char="•"/>
            </a:pPr>
            <a:r>
              <a:rPr lang="en-US" sz="1400" dirty="0">
                <a:solidFill>
                  <a:schemeClr val="bg1"/>
                </a:solidFill>
              </a:rPr>
              <a:t>Placing the carriage in the drawing area at the specified X, Y coordinates as well as the Home location (X=0, Y=0).</a:t>
            </a:r>
          </a:p>
          <a:p>
            <a:pPr marL="285750" indent="-285750" algn="just">
              <a:buFont typeface="Arial" panose="020B0604020202020204" pitchFamily="34" charset="0"/>
              <a:buChar char="•"/>
            </a:pPr>
            <a:r>
              <a:rPr lang="en-US" sz="1400" dirty="0">
                <a:solidFill>
                  <a:schemeClr val="bg1"/>
                </a:solidFill>
              </a:rPr>
              <a:t>Decision making regarding House width, Start position (Point 1 or point 2 of the Nikolaus Haus).</a:t>
            </a:r>
          </a:p>
          <a:p>
            <a:pPr marL="285750" indent="-285750" algn="just">
              <a:buFont typeface="Arial" panose="020B0604020202020204" pitchFamily="34" charset="0"/>
              <a:buChar char="•"/>
            </a:pPr>
            <a:r>
              <a:rPr lang="en-US" sz="1400" dirty="0">
                <a:solidFill>
                  <a:schemeClr val="bg1"/>
                </a:solidFill>
              </a:rPr>
              <a:t>Raising or lowering the pen against the drawing surface.</a:t>
            </a:r>
          </a:p>
          <a:p>
            <a:pPr algn="just"/>
            <a:endParaRPr lang="en-US" sz="1600" dirty="0">
              <a:solidFill>
                <a:schemeClr val="bg1"/>
              </a:solidFill>
            </a:endParaRPr>
          </a:p>
          <a:p>
            <a:pPr algn="just"/>
            <a:endParaRPr lang="en-US" sz="1600" dirty="0">
              <a:solidFill>
                <a:schemeClr val="bg1"/>
              </a:solidFill>
            </a:endParaRPr>
          </a:p>
          <a:p>
            <a:pPr algn="just"/>
            <a:endParaRPr lang="en-US" sz="1600" dirty="0">
              <a:solidFill>
                <a:schemeClr val="bg1"/>
              </a:solidFill>
            </a:endParaRPr>
          </a:p>
          <a:p>
            <a:pPr algn="just"/>
            <a:endParaRPr lang="en-US" u="sng" dirty="0">
              <a:solidFill>
                <a:schemeClr val="bg1"/>
              </a:solidFill>
            </a:endParaRPr>
          </a:p>
        </p:txBody>
      </p:sp>
      <p:pic>
        <p:nvPicPr>
          <p:cNvPr id="4" name="Picture 3">
            <a:extLst>
              <a:ext uri="{FF2B5EF4-FFF2-40B4-BE49-F238E27FC236}">
                <a16:creationId xmlns:a16="http://schemas.microsoft.com/office/drawing/2014/main" id="{457CE38A-E592-4338-AA56-C86C321F6DF0}"/>
              </a:ext>
            </a:extLst>
          </p:cNvPr>
          <p:cNvPicPr>
            <a:picLocks noChangeAspect="1"/>
          </p:cNvPicPr>
          <p:nvPr/>
        </p:nvPicPr>
        <p:blipFill rotWithShape="1">
          <a:blip r:embed="rId3">
            <a:extLst>
              <a:ext uri="{28A0092B-C50C-407E-A947-70E740481C1C}">
                <a14:useLocalDpi xmlns:a14="http://schemas.microsoft.com/office/drawing/2010/main" val="0"/>
              </a:ext>
            </a:extLst>
          </a:blip>
          <a:srcRect l="8890" t="11095" r="9649" b="10928"/>
          <a:stretch/>
        </p:blipFill>
        <p:spPr>
          <a:xfrm>
            <a:off x="5460023" y="961607"/>
            <a:ext cx="5723793" cy="4934785"/>
          </a:xfrm>
          <a:prstGeom prst="rect">
            <a:avLst/>
          </a:prstGeom>
          <a:effectLst>
            <a:outerShdw blurRad="114300" dist="38100" dir="5820000" sx="101000" sy="101000" algn="l" rotWithShape="0">
              <a:prstClr val="black">
                <a:alpha val="21000"/>
              </a:prstClr>
            </a:outerShdw>
          </a:effectLst>
        </p:spPr>
      </p:pic>
    </p:spTree>
    <p:extLst>
      <p:ext uri="{BB962C8B-B14F-4D97-AF65-F5344CB8AC3E}">
        <p14:creationId xmlns:p14="http://schemas.microsoft.com/office/powerpoint/2010/main" val="394597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E4814-9925-45BB-BB31-6C80550F1285}"/>
              </a:ext>
            </a:extLst>
          </p:cNvPr>
          <p:cNvSpPr/>
          <p:nvPr/>
        </p:nvSpPr>
        <p:spPr>
          <a:xfrm>
            <a:off x="553915" y="1538654"/>
            <a:ext cx="3235570" cy="7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1128579-B5E6-466E-9383-0D65A067DF06}"/>
              </a:ext>
            </a:extLst>
          </p:cNvPr>
          <p:cNvPicPr>
            <a:picLocks noChangeAspect="1"/>
          </p:cNvPicPr>
          <p:nvPr/>
        </p:nvPicPr>
        <p:blipFill rotWithShape="1">
          <a:blip r:embed="rId2">
            <a:extLst>
              <a:ext uri="{28A0092B-C50C-407E-A947-70E740481C1C}">
                <a14:useLocalDpi xmlns:a14="http://schemas.microsoft.com/office/drawing/2010/main" val="0"/>
              </a:ext>
            </a:extLst>
          </a:blip>
          <a:srcRect l="-1851" r="12586"/>
          <a:stretch/>
        </p:blipFill>
        <p:spPr>
          <a:xfrm>
            <a:off x="-258096" y="0"/>
            <a:ext cx="12450096" cy="6855422"/>
          </a:xfrm>
          <a:prstGeom prst="rect">
            <a:avLst/>
          </a:prstGeom>
        </p:spPr>
      </p:pic>
      <p:sp>
        <p:nvSpPr>
          <p:cNvPr id="18" name="TextBox 17">
            <a:extLst>
              <a:ext uri="{FF2B5EF4-FFF2-40B4-BE49-F238E27FC236}">
                <a16:creationId xmlns:a16="http://schemas.microsoft.com/office/drawing/2014/main" id="{1792FD1A-9F51-D536-A251-310C517AD8FE}"/>
              </a:ext>
            </a:extLst>
          </p:cNvPr>
          <p:cNvSpPr txBox="1"/>
          <p:nvPr/>
        </p:nvSpPr>
        <p:spPr>
          <a:xfrm>
            <a:off x="460130" y="261496"/>
            <a:ext cx="5635870" cy="1015663"/>
          </a:xfrm>
          <a:prstGeom prst="rect">
            <a:avLst/>
          </a:prstGeom>
          <a:noFill/>
        </p:spPr>
        <p:txBody>
          <a:bodyPr wrap="square" rtlCol="0">
            <a:spAutoFit/>
          </a:bodyPr>
          <a:lstStyle/>
          <a:p>
            <a:r>
              <a:rPr lang="en-US" sz="6000" dirty="0">
                <a:ln w="0"/>
                <a:effectLst>
                  <a:outerShdw blurRad="38100" dist="19050" dir="2700000" algn="tl" rotWithShape="0">
                    <a:schemeClr val="dk1">
                      <a:alpha val="40000"/>
                    </a:schemeClr>
                  </a:outerShdw>
                </a:effectLst>
                <a:latin typeface="Bahnschrift" panose="020B0502040204020203" pitchFamily="34" charset="0"/>
              </a:rPr>
              <a:t>Introduction</a:t>
            </a:r>
            <a:endParaRPr lang="en-IN" sz="6000" dirty="0">
              <a:ln w="0"/>
              <a:effectLst>
                <a:outerShdw blurRad="38100" dist="19050" dir="2700000" algn="tl" rotWithShape="0">
                  <a:schemeClr val="dk1">
                    <a:alpha val="40000"/>
                  </a:schemeClr>
                </a:outerShdw>
              </a:effectLst>
              <a:latin typeface="Bahnschrift" panose="020B0502040204020203" pitchFamily="34" charset="0"/>
            </a:endParaRPr>
          </a:p>
        </p:txBody>
      </p:sp>
    </p:spTree>
    <p:extLst>
      <p:ext uri="{BB962C8B-B14F-4D97-AF65-F5344CB8AC3E}">
        <p14:creationId xmlns:p14="http://schemas.microsoft.com/office/powerpoint/2010/main" val="188678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pic>
        <p:nvPicPr>
          <p:cNvPr id="5" name="Picture 4">
            <a:extLst>
              <a:ext uri="{FF2B5EF4-FFF2-40B4-BE49-F238E27FC236}">
                <a16:creationId xmlns:a16="http://schemas.microsoft.com/office/drawing/2014/main" id="{F70FA5B6-7742-4EB1-8508-D639F097F4C7}"/>
              </a:ext>
            </a:extLst>
          </p:cNvPr>
          <p:cNvPicPr>
            <a:picLocks noChangeAspect="1"/>
          </p:cNvPicPr>
          <p:nvPr/>
        </p:nvPicPr>
        <p:blipFill rotWithShape="1">
          <a:blip r:embed="rId3">
            <a:clrChange>
              <a:clrFrom>
                <a:srgbClr val="CEE6FE"/>
              </a:clrFrom>
              <a:clrTo>
                <a:srgbClr val="CEE6FE">
                  <a:alpha val="0"/>
                </a:srgbClr>
              </a:clrTo>
            </a:clrChange>
            <a:extLst>
              <a:ext uri="{28A0092B-C50C-407E-A947-70E740481C1C}">
                <a14:useLocalDpi xmlns:a14="http://schemas.microsoft.com/office/drawing/2010/main" val="0"/>
              </a:ext>
            </a:extLst>
          </a:blip>
          <a:srcRect b="13918"/>
          <a:stretch/>
        </p:blipFill>
        <p:spPr>
          <a:xfrm>
            <a:off x="6629576" y="1775866"/>
            <a:ext cx="5037989" cy="4151079"/>
          </a:xfrm>
          <a:prstGeom prst="rect">
            <a:avLst/>
          </a:prstGeom>
        </p:spPr>
      </p:pic>
      <p:pic>
        <p:nvPicPr>
          <p:cNvPr id="7" name="Picture 6">
            <a:extLst>
              <a:ext uri="{FF2B5EF4-FFF2-40B4-BE49-F238E27FC236}">
                <a16:creationId xmlns:a16="http://schemas.microsoft.com/office/drawing/2014/main" id="{54EF610A-B1AD-4E71-8B1A-12D6F720174A}"/>
              </a:ext>
            </a:extLst>
          </p:cNvPr>
          <p:cNvPicPr>
            <a:picLocks noChangeAspect="1"/>
          </p:cNvPicPr>
          <p:nvPr/>
        </p:nvPicPr>
        <p:blipFill rotWithShape="1">
          <a:blip r:embed="rId4">
            <a:clrChange>
              <a:clrFrom>
                <a:srgbClr val="CEE6FE"/>
              </a:clrFrom>
              <a:clrTo>
                <a:srgbClr val="CEE6FE">
                  <a:alpha val="0"/>
                </a:srgbClr>
              </a:clrTo>
            </a:clrChange>
            <a:extLst>
              <a:ext uri="{28A0092B-C50C-407E-A947-70E740481C1C}">
                <a14:useLocalDpi xmlns:a14="http://schemas.microsoft.com/office/drawing/2010/main" val="0"/>
              </a:ext>
            </a:extLst>
          </a:blip>
          <a:srcRect b="7627"/>
          <a:stretch/>
        </p:blipFill>
        <p:spPr>
          <a:xfrm>
            <a:off x="1415562" y="1779963"/>
            <a:ext cx="4262426" cy="4239167"/>
          </a:xfrm>
          <a:prstGeom prst="rect">
            <a:avLst/>
          </a:prstGeom>
        </p:spPr>
      </p:pic>
      <p:grpSp>
        <p:nvGrpSpPr>
          <p:cNvPr id="9" name="Group 8">
            <a:extLst>
              <a:ext uri="{FF2B5EF4-FFF2-40B4-BE49-F238E27FC236}">
                <a16:creationId xmlns:a16="http://schemas.microsoft.com/office/drawing/2014/main" id="{C5E51ED3-A4EB-4FA4-BC57-26B1E278177C}"/>
              </a:ext>
            </a:extLst>
          </p:cNvPr>
          <p:cNvGrpSpPr/>
          <p:nvPr/>
        </p:nvGrpSpPr>
        <p:grpSpPr>
          <a:xfrm>
            <a:off x="997412" y="796773"/>
            <a:ext cx="5583133" cy="1815882"/>
            <a:chOff x="865528" y="975647"/>
            <a:chExt cx="5583133" cy="1815882"/>
          </a:xfrm>
        </p:grpSpPr>
        <p:sp>
          <p:nvSpPr>
            <p:cNvPr id="2" name="TextBox 1">
              <a:extLst>
                <a:ext uri="{FF2B5EF4-FFF2-40B4-BE49-F238E27FC236}">
                  <a16:creationId xmlns:a16="http://schemas.microsoft.com/office/drawing/2014/main" id="{93E9B901-5AE3-4E0C-8FEC-D2A186F2E4F9}"/>
                </a:ext>
              </a:extLst>
            </p:cNvPr>
            <p:cNvSpPr txBox="1"/>
            <p:nvPr/>
          </p:nvSpPr>
          <p:spPr>
            <a:xfrm>
              <a:off x="865528" y="975647"/>
              <a:ext cx="5583133" cy="1815882"/>
            </a:xfrm>
            <a:prstGeom prst="rect">
              <a:avLst/>
            </a:prstGeom>
            <a:noFill/>
          </p:spPr>
          <p:txBody>
            <a:bodyPr wrap="square" rtlCol="0">
              <a:spAutoFit/>
            </a:bodyPr>
            <a:lstStyle/>
            <a:p>
              <a:pPr algn="just">
                <a:lnSpc>
                  <a:spcPct val="200000"/>
                </a:lnSpc>
                <a:buFont typeface="Wingdings" panose="05000000000000000000" pitchFamily="2" charset="2"/>
                <a:buChar char="ü"/>
              </a:pPr>
              <a:r>
                <a:rPr lang="en-US" sz="1400" b="1" u="sng" dirty="0">
                  <a:solidFill>
                    <a:schemeClr val="bg1"/>
                  </a:solidFill>
                </a:rPr>
                <a:t>Graphical User Interface and its features</a:t>
              </a:r>
              <a:endParaRPr lang="en-US" sz="1400" dirty="0">
                <a:solidFill>
                  <a:schemeClr val="bg1"/>
                </a:solidFill>
              </a:endParaRPr>
            </a:p>
            <a:p>
              <a:r>
                <a:rPr lang="en-US" sz="1400" dirty="0">
                  <a:solidFill>
                    <a:schemeClr val="bg1"/>
                  </a:solidFill>
                </a:rPr>
                <a:t>The status of specific Limit Switches changes to “              " when the X or Y carriage slides at the extreme boundaries of the XY plane, and the Webpage blinks yellow.</a:t>
              </a:r>
            </a:p>
            <a:p>
              <a:pPr algn="just"/>
              <a:endParaRPr lang="en-US" sz="1400" dirty="0">
                <a:solidFill>
                  <a:schemeClr val="bg1"/>
                </a:solidFill>
              </a:endParaRPr>
            </a:p>
            <a:p>
              <a:pPr algn="just"/>
              <a:endParaRPr lang="en-US" sz="1400" dirty="0">
                <a:solidFill>
                  <a:schemeClr val="bg1"/>
                </a:solidFill>
              </a:endParaRPr>
            </a:p>
            <a:p>
              <a:pPr algn="just"/>
              <a:endParaRPr lang="en-US" sz="1400" u="sng" dirty="0">
                <a:solidFill>
                  <a:schemeClr val="bg1"/>
                </a:solidFill>
              </a:endParaRPr>
            </a:p>
          </p:txBody>
        </p:sp>
        <p:pic>
          <p:nvPicPr>
            <p:cNvPr id="8" name="Picture 7">
              <a:extLst>
                <a:ext uri="{FF2B5EF4-FFF2-40B4-BE49-F238E27FC236}">
                  <a16:creationId xmlns:a16="http://schemas.microsoft.com/office/drawing/2014/main" id="{5EE2A576-BD79-46A8-84EF-936249391EEE}"/>
                </a:ext>
              </a:extLst>
            </p:cNvPr>
            <p:cNvPicPr>
              <a:picLocks noChangeAspect="1"/>
            </p:cNvPicPr>
            <p:nvPr/>
          </p:nvPicPr>
          <p:blipFill rotWithShape="1">
            <a:blip r:embed="rId5"/>
            <a:srcRect l="10588" t="19975" r="5831" b="16351"/>
            <a:stretch/>
          </p:blipFill>
          <p:spPr>
            <a:xfrm>
              <a:off x="4883630" y="1481931"/>
              <a:ext cx="662474" cy="192580"/>
            </a:xfrm>
            <a:prstGeom prst="rect">
              <a:avLst/>
            </a:prstGeom>
          </p:spPr>
        </p:pic>
      </p:grpSp>
      <p:sp>
        <p:nvSpPr>
          <p:cNvPr id="12" name="TextBox 11">
            <a:extLst>
              <a:ext uri="{FF2B5EF4-FFF2-40B4-BE49-F238E27FC236}">
                <a16:creationId xmlns:a16="http://schemas.microsoft.com/office/drawing/2014/main" id="{572F24A9-E177-4B24-A7DB-7FEFA485CC1C}"/>
              </a:ext>
            </a:extLst>
          </p:cNvPr>
          <p:cNvSpPr txBox="1"/>
          <p:nvPr/>
        </p:nvSpPr>
        <p:spPr>
          <a:xfrm>
            <a:off x="6682507" y="1160313"/>
            <a:ext cx="4932129" cy="1231106"/>
          </a:xfrm>
          <a:prstGeom prst="rect">
            <a:avLst/>
          </a:prstGeom>
          <a:noFill/>
        </p:spPr>
        <p:txBody>
          <a:bodyPr wrap="square" rtlCol="0">
            <a:spAutoFit/>
          </a:bodyPr>
          <a:lstStyle/>
          <a:p>
            <a:pPr algn="just"/>
            <a:r>
              <a:rPr lang="en-US" sz="1400" dirty="0">
                <a:solidFill>
                  <a:schemeClr val="bg1"/>
                </a:solidFill>
              </a:rPr>
              <a:t>Either click the "Emergency button" on the webpage or hold down the "red button" on the Circuitry enclosure for 2 seconds to entirely stop the plotter's activity. This results in a red-blinking website.</a:t>
            </a:r>
          </a:p>
          <a:p>
            <a:pPr algn="just"/>
            <a:endParaRPr lang="en-US" sz="1600" u="sng" dirty="0">
              <a:solidFill>
                <a:schemeClr val="bg1"/>
              </a:solidFill>
            </a:endParaRPr>
          </a:p>
        </p:txBody>
      </p:sp>
    </p:spTree>
    <p:extLst>
      <p:ext uri="{BB962C8B-B14F-4D97-AF65-F5344CB8AC3E}">
        <p14:creationId xmlns:p14="http://schemas.microsoft.com/office/powerpoint/2010/main" val="2776933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5" y="304068"/>
            <a:ext cx="4941888" cy="611188"/>
          </a:xfrm>
        </p:spPr>
        <p:txBody>
          <a:bodyPr>
            <a:normAutofit fontScale="90000"/>
          </a:bodyPr>
          <a:lstStyle/>
          <a:p>
            <a:r>
              <a:rPr lang="en-IN" dirty="0"/>
              <a:t>Key design decisions</a:t>
            </a:r>
            <a:endParaRPr lang="en-US" dirty="0"/>
          </a:p>
        </p:txBody>
      </p:sp>
      <p:sp>
        <p:nvSpPr>
          <p:cNvPr id="2" name="TextBox 1">
            <a:extLst>
              <a:ext uri="{FF2B5EF4-FFF2-40B4-BE49-F238E27FC236}">
                <a16:creationId xmlns:a16="http://schemas.microsoft.com/office/drawing/2014/main" id="{93E9B901-5AE3-4E0C-8FEC-D2A186F2E4F9}"/>
              </a:ext>
            </a:extLst>
          </p:cNvPr>
          <p:cNvSpPr txBox="1"/>
          <p:nvPr/>
        </p:nvSpPr>
        <p:spPr>
          <a:xfrm>
            <a:off x="997412" y="796773"/>
            <a:ext cx="10507233" cy="3970318"/>
          </a:xfrm>
          <a:prstGeom prst="rect">
            <a:avLst/>
          </a:prstGeom>
          <a:noFill/>
        </p:spPr>
        <p:txBody>
          <a:bodyPr wrap="square" rtlCol="0">
            <a:spAutoFit/>
          </a:bodyPr>
          <a:lstStyle/>
          <a:p>
            <a:pPr algn="just">
              <a:lnSpc>
                <a:spcPct val="200000"/>
              </a:lnSpc>
              <a:buFont typeface="Wingdings" panose="05000000000000000000" pitchFamily="2" charset="2"/>
              <a:buChar char="ü"/>
            </a:pPr>
            <a:r>
              <a:rPr lang="en-US" sz="1600" b="1" u="sng" dirty="0">
                <a:solidFill>
                  <a:schemeClr val="bg1"/>
                </a:solidFill>
              </a:rPr>
              <a:t>Control system design</a:t>
            </a:r>
          </a:p>
          <a:p>
            <a:pPr algn="just"/>
            <a:r>
              <a:rPr lang="en-US" sz="1600" dirty="0">
                <a:solidFill>
                  <a:schemeClr val="bg1"/>
                </a:solidFill>
              </a:rPr>
              <a:t>The PID (Proportional-Integral-Derivative) control system plays a crucial role in the operation of pen plotters, ensuring accurate and precise positioning of the pen during plotting.</a:t>
            </a:r>
          </a:p>
          <a:p>
            <a:pPr algn="just"/>
            <a:endParaRPr lang="en-US" sz="1600" dirty="0">
              <a:solidFill>
                <a:schemeClr val="bg1"/>
              </a:solidFill>
            </a:endParaRPr>
          </a:p>
          <a:p>
            <a:pPr algn="just"/>
            <a:r>
              <a:rPr lang="en-US" sz="1600" dirty="0">
                <a:solidFill>
                  <a:schemeClr val="bg1"/>
                </a:solidFill>
              </a:rPr>
              <a:t>It ensures accurate pen positioning by continuously adjusting the motor movements. </a:t>
            </a:r>
          </a:p>
          <a:p>
            <a:pPr algn="just"/>
            <a:endParaRPr lang="en-US" sz="1600" dirty="0">
              <a:solidFill>
                <a:schemeClr val="bg1"/>
              </a:solidFill>
            </a:endParaRPr>
          </a:p>
          <a:p>
            <a:pPr marL="285750" indent="-285750" algn="just">
              <a:buFont typeface="Arial" panose="020B0604020202020204" pitchFamily="34" charset="0"/>
              <a:buChar char="•"/>
            </a:pPr>
            <a:r>
              <a:rPr lang="en-US" sz="1600" dirty="0">
                <a:solidFill>
                  <a:schemeClr val="bg1"/>
                </a:solidFill>
              </a:rPr>
              <a:t>Minimizes the error between the desired and actual positions, </a:t>
            </a:r>
          </a:p>
          <a:p>
            <a:pPr marL="285750" indent="-285750" algn="just">
              <a:buFont typeface="Arial" panose="020B0604020202020204" pitchFamily="34" charset="0"/>
              <a:buChar char="•"/>
            </a:pPr>
            <a:r>
              <a:rPr lang="en-US" sz="1600" dirty="0">
                <a:solidFill>
                  <a:schemeClr val="bg1"/>
                </a:solidFill>
              </a:rPr>
              <a:t>Providing proportional control for immediate response, </a:t>
            </a:r>
          </a:p>
          <a:p>
            <a:pPr marL="285750" indent="-285750" algn="just">
              <a:buFont typeface="Arial" panose="020B0604020202020204" pitchFamily="34" charset="0"/>
              <a:buChar char="•"/>
            </a:pPr>
            <a:r>
              <a:rPr lang="en-US" sz="1600" dirty="0">
                <a:solidFill>
                  <a:schemeClr val="bg1"/>
                </a:solidFill>
              </a:rPr>
              <a:t>Integral control to eliminate steady-state errors, and </a:t>
            </a:r>
          </a:p>
          <a:p>
            <a:pPr marL="285750" indent="-285750" algn="just">
              <a:buFont typeface="Arial" panose="020B0604020202020204" pitchFamily="34" charset="0"/>
              <a:buChar char="•"/>
            </a:pPr>
            <a:r>
              <a:rPr lang="en-US" sz="1600" dirty="0">
                <a:solidFill>
                  <a:schemeClr val="bg1"/>
                </a:solidFill>
              </a:rPr>
              <a:t>Derivative control to dampen oscillations. </a:t>
            </a:r>
          </a:p>
          <a:p>
            <a:pPr marL="285750" indent="-285750" algn="just">
              <a:buFont typeface="Arial" panose="020B0604020202020204" pitchFamily="34" charset="0"/>
              <a:buChar char="•"/>
            </a:pPr>
            <a:endParaRPr lang="en-US" sz="1600" dirty="0">
              <a:solidFill>
                <a:schemeClr val="bg1"/>
              </a:solidFill>
            </a:endParaRPr>
          </a:p>
          <a:p>
            <a:pPr algn="just"/>
            <a:r>
              <a:rPr lang="en-US" sz="1600" dirty="0">
                <a:solidFill>
                  <a:schemeClr val="bg1"/>
                </a:solidFill>
              </a:rPr>
              <a:t>Proper tuning of the PID controller allows the plotter to maintain stability, adapt to changing conditions, and deliver precise and high-quality plot outputs.</a:t>
            </a:r>
          </a:p>
          <a:p>
            <a:pPr algn="just"/>
            <a:endParaRPr lang="en-US" sz="1400" dirty="0">
              <a:solidFill>
                <a:schemeClr val="bg1"/>
              </a:solidFill>
            </a:endParaRPr>
          </a:p>
          <a:p>
            <a:pPr algn="just"/>
            <a:endParaRPr lang="en-US" sz="1400" u="sng" dirty="0">
              <a:solidFill>
                <a:schemeClr val="bg1"/>
              </a:solidFill>
            </a:endParaRPr>
          </a:p>
        </p:txBody>
      </p:sp>
      <p:pic>
        <p:nvPicPr>
          <p:cNvPr id="4" name="Picture 3">
            <a:extLst>
              <a:ext uri="{FF2B5EF4-FFF2-40B4-BE49-F238E27FC236}">
                <a16:creationId xmlns:a16="http://schemas.microsoft.com/office/drawing/2014/main" id="{026FA6B1-4B09-4509-8314-FA826B3AF178}"/>
              </a:ext>
            </a:extLst>
          </p:cNvPr>
          <p:cNvPicPr>
            <a:picLocks noChangeAspect="1"/>
          </p:cNvPicPr>
          <p:nvPr/>
        </p:nvPicPr>
        <p:blipFill rotWithShape="1">
          <a:blip r:embed="rId3">
            <a:extLst>
              <a:ext uri="{28A0092B-C50C-407E-A947-70E740481C1C}">
                <a14:useLocalDpi xmlns:a14="http://schemas.microsoft.com/office/drawing/2010/main" val="0"/>
              </a:ext>
            </a:extLst>
          </a:blip>
          <a:srcRect l="9379" t="77344" r="9684" b="9946"/>
          <a:stretch/>
        </p:blipFill>
        <p:spPr>
          <a:xfrm>
            <a:off x="2568218" y="4486165"/>
            <a:ext cx="7365620" cy="1245321"/>
          </a:xfrm>
          <a:prstGeom prst="rect">
            <a:avLst/>
          </a:prstGeom>
        </p:spPr>
      </p:pic>
    </p:spTree>
    <p:extLst>
      <p:ext uri="{BB962C8B-B14F-4D97-AF65-F5344CB8AC3E}">
        <p14:creationId xmlns:p14="http://schemas.microsoft.com/office/powerpoint/2010/main" val="798332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p:txBody>
          <a:bodyPr>
            <a:normAutofit/>
          </a:bodyPr>
          <a:lstStyle/>
          <a:p>
            <a:r>
              <a:rPr lang="en-IN" sz="3600" dirty="0"/>
              <a:t>Programming</a:t>
            </a:r>
            <a:endParaRPr lang="en-US"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868726" y="1075308"/>
            <a:ext cx="3541349" cy="49349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The </a:t>
            </a:r>
            <a:r>
              <a:rPr lang="en-US" sz="1600" b="1" dirty="0"/>
              <a:t>Arduino IDE 2.1.0</a:t>
            </a:r>
            <a:r>
              <a:rPr lang="en-US" sz="1600" dirty="0"/>
              <a:t> software is used as a base software for the execution of all the codes related to </a:t>
            </a:r>
          </a:p>
          <a:p>
            <a:pPr algn="just"/>
            <a:r>
              <a:rPr lang="en-US" sz="1600" dirty="0"/>
              <a:t>Movements in X-Y plane</a:t>
            </a:r>
          </a:p>
          <a:p>
            <a:pPr algn="just"/>
            <a:r>
              <a:rPr lang="en-US" sz="1600" dirty="0"/>
              <a:t>Speed control of DC geared motors </a:t>
            </a:r>
          </a:p>
          <a:p>
            <a:pPr algn="just"/>
            <a:r>
              <a:rPr lang="en-US" sz="1600" dirty="0"/>
              <a:t>Calibration of distances covered in the XY plane.</a:t>
            </a:r>
          </a:p>
          <a:p>
            <a:pPr algn="just"/>
            <a:r>
              <a:rPr lang="en-US" sz="1600" dirty="0"/>
              <a:t>Filtration of signals for unwanted noise </a:t>
            </a:r>
          </a:p>
          <a:p>
            <a:pPr algn="just"/>
            <a:r>
              <a:rPr lang="en-US" sz="1600" dirty="0"/>
              <a:t>Web page designed for all the relevant tasks related to XY Pen plotter. </a:t>
            </a:r>
          </a:p>
          <a:p>
            <a:pPr algn="just"/>
            <a:r>
              <a:rPr lang="en-US" sz="1600" dirty="0"/>
              <a:t>All the possible combinations of drawing Nikolaus Haus (44 combinations using each Start points)</a:t>
            </a:r>
          </a:p>
        </p:txBody>
      </p:sp>
      <p:pic>
        <p:nvPicPr>
          <p:cNvPr id="3" name="Picture 2">
            <a:extLst>
              <a:ext uri="{FF2B5EF4-FFF2-40B4-BE49-F238E27FC236}">
                <a16:creationId xmlns:a16="http://schemas.microsoft.com/office/drawing/2014/main" id="{286EA05A-301A-4713-AB7A-F2904DD3F72B}"/>
              </a:ext>
            </a:extLst>
          </p:cNvPr>
          <p:cNvPicPr>
            <a:picLocks noChangeAspect="1"/>
          </p:cNvPicPr>
          <p:nvPr/>
        </p:nvPicPr>
        <p:blipFill rotWithShape="1">
          <a:blip r:embed="rId2">
            <a:extLst>
              <a:ext uri="{28A0092B-C50C-407E-A947-70E740481C1C}">
                <a14:useLocalDpi xmlns:a14="http://schemas.microsoft.com/office/drawing/2010/main" val="0"/>
              </a:ext>
            </a:extLst>
          </a:blip>
          <a:srcRect b="32738"/>
          <a:stretch/>
        </p:blipFill>
        <p:spPr>
          <a:xfrm>
            <a:off x="4686299" y="1075309"/>
            <a:ext cx="7293769" cy="4494466"/>
          </a:xfrm>
          <a:prstGeom prst="rect">
            <a:avLst/>
          </a:prstGeom>
        </p:spPr>
      </p:pic>
    </p:spTree>
    <p:extLst>
      <p:ext uri="{BB962C8B-B14F-4D97-AF65-F5344CB8AC3E}">
        <p14:creationId xmlns:p14="http://schemas.microsoft.com/office/powerpoint/2010/main" val="3342193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792FD1A-9F51-D536-A251-310C517AD8FE}"/>
              </a:ext>
            </a:extLst>
          </p:cNvPr>
          <p:cNvSpPr txBox="1"/>
          <p:nvPr/>
        </p:nvSpPr>
        <p:spPr>
          <a:xfrm>
            <a:off x="1" y="579790"/>
            <a:ext cx="6095999" cy="16395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Ins="324000" rtlCol="0" anchor="t">
            <a:noAutofit/>
          </a:bodyPr>
          <a:lstStyle/>
          <a:p>
            <a:pPr algn="r"/>
            <a:r>
              <a:rPr lang="en-US" sz="4800" dirty="0">
                <a:ln w="12700">
                  <a:solidFill>
                    <a:schemeClr val="bg1"/>
                  </a:solidFill>
                </a:ln>
                <a:solidFill>
                  <a:schemeClr val="accent3">
                    <a:lumMod val="60000"/>
                    <a:lumOff val="40000"/>
                  </a:schemeClr>
                </a:solidFill>
                <a:effectLst>
                  <a:outerShdw blurRad="25400" dist="19050" dir="6000000" sx="101000" sy="101000" algn="tl" rotWithShape="0">
                    <a:schemeClr val="dk1">
                      <a:alpha val="40000"/>
                    </a:schemeClr>
                  </a:outerShdw>
                </a:effectLst>
                <a:latin typeface="Bahnschrift" panose="020B0502040204020203" pitchFamily="34" charset="0"/>
              </a:rPr>
              <a:t>Development and Fabrication Stage</a:t>
            </a:r>
            <a:endParaRPr lang="en-IN" sz="4800" dirty="0">
              <a:ln w="12700">
                <a:solidFill>
                  <a:schemeClr val="bg1"/>
                </a:solidFill>
              </a:ln>
              <a:solidFill>
                <a:schemeClr val="accent3">
                  <a:lumMod val="60000"/>
                  <a:lumOff val="40000"/>
                </a:schemeClr>
              </a:solidFill>
              <a:effectLst>
                <a:outerShdw blurRad="25400" dist="19050" dir="6000000" sx="101000" sy="101000" algn="tl" rotWithShape="0">
                  <a:schemeClr val="dk1">
                    <a:alpha val="40000"/>
                  </a:schemeClr>
                </a:outerShdw>
              </a:effectLst>
              <a:latin typeface="Bahnschrift" panose="020B0502040204020203" pitchFamily="34" charset="0"/>
            </a:endParaRPr>
          </a:p>
        </p:txBody>
      </p:sp>
      <p:pic>
        <p:nvPicPr>
          <p:cNvPr id="6" name="Picture 5">
            <a:extLst>
              <a:ext uri="{FF2B5EF4-FFF2-40B4-BE49-F238E27FC236}">
                <a16:creationId xmlns:a16="http://schemas.microsoft.com/office/drawing/2014/main" id="{8E6CAABD-6009-4101-A2CB-8ADF2AA03B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635" b="96788" l="4515" r="95335">
                        <a14:foregroundMark x1="10309" y1="15723" x2="6095" y2="28402"/>
                        <a14:foregroundMark x1="6095" y1="28402" x2="14673" y2="18174"/>
                        <a14:foregroundMark x1="14673" y1="18174" x2="10309" y2="16230"/>
                        <a14:foregroundMark x1="21746" y1="10651" x2="32506" y2="4311"/>
                        <a14:foregroundMark x1="32506" y1="4311" x2="45071" y2="6086"/>
                        <a14:foregroundMark x1="45071" y1="6086" x2="28593" y2="14117"/>
                        <a14:foregroundMark x1="28593" y1="14117" x2="22724" y2="7101"/>
                        <a14:foregroundMark x1="34462" y1="3888" x2="35666" y2="3635"/>
                        <a14:foregroundMark x1="88488" y1="35080" x2="99097" y2="41420"/>
                        <a14:foregroundMark x1="99097" y1="41420" x2="92175" y2="53593"/>
                        <a14:foregroundMark x1="92175" y1="53593" x2="86832" y2="40913"/>
                        <a14:foregroundMark x1="86832" y1="40913" x2="88789" y2="34827"/>
                        <a14:foregroundMark x1="95184" y1="38800" x2="95485" y2="40490"/>
                        <a14:foregroundMark x1="42814" y1="87236" x2="51166" y2="96872"/>
                        <a14:foregroundMark x1="51166" y1="96872" x2="47103" y2="86982"/>
                        <a14:foregroundMark x1="4515" y1="18935" x2="6471" y2="19527"/>
                      </a14:backgroundRemoval>
                    </a14:imgEffect>
                  </a14:imgLayer>
                </a14:imgProps>
              </a:ext>
              <a:ext uri="{28A0092B-C50C-407E-A947-70E740481C1C}">
                <a14:useLocalDpi xmlns:a14="http://schemas.microsoft.com/office/drawing/2010/main" val="0"/>
              </a:ext>
            </a:extLst>
          </a:blip>
          <a:stretch>
            <a:fillRect/>
          </a:stretch>
        </p:blipFill>
        <p:spPr>
          <a:xfrm>
            <a:off x="6619875" y="2628243"/>
            <a:ext cx="3935671" cy="3503310"/>
          </a:xfrm>
          <a:prstGeom prst="rect">
            <a:avLst/>
          </a:prstGeom>
        </p:spPr>
      </p:pic>
      <p:pic>
        <p:nvPicPr>
          <p:cNvPr id="8" name="Picture 7">
            <a:extLst>
              <a:ext uri="{FF2B5EF4-FFF2-40B4-BE49-F238E27FC236}">
                <a16:creationId xmlns:a16="http://schemas.microsoft.com/office/drawing/2014/main" id="{07CA81C6-95C6-4A47-83F3-14F1093878E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9297" y="52212"/>
            <a:ext cx="4265415" cy="3376788"/>
          </a:xfrm>
          <a:prstGeom prst="rect">
            <a:avLst/>
          </a:prstGeom>
        </p:spPr>
      </p:pic>
      <p:pic>
        <p:nvPicPr>
          <p:cNvPr id="10" name="Picture 9">
            <a:extLst>
              <a:ext uri="{FF2B5EF4-FFF2-40B4-BE49-F238E27FC236}">
                <a16:creationId xmlns:a16="http://schemas.microsoft.com/office/drawing/2014/main" id="{A8D9D624-1BA0-48FE-8B6C-36992AD76C8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07941" y="3648859"/>
            <a:ext cx="2451016" cy="1844519"/>
          </a:xfrm>
          <a:prstGeom prst="rect">
            <a:avLst/>
          </a:prstGeom>
          <a:ln>
            <a:noFill/>
          </a:ln>
          <a:effectLst>
            <a:softEdge rad="112500"/>
          </a:effectLst>
        </p:spPr>
      </p:pic>
      <p:pic>
        <p:nvPicPr>
          <p:cNvPr id="12" name="Picture 11">
            <a:extLst>
              <a:ext uri="{FF2B5EF4-FFF2-40B4-BE49-F238E27FC236}">
                <a16:creationId xmlns:a16="http://schemas.microsoft.com/office/drawing/2014/main" id="{3ED52C44-CC3D-4F84-8EF7-4DEECCB4F91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2813" l="143" r="96772">
                        <a14:foregroundMark x1="14778" y1="82188" x2="215" y2="65063"/>
                        <a14:foregroundMark x1="215" y1="65063" x2="1148" y2="45000"/>
                        <a14:foregroundMark x1="1148" y1="45000" x2="51004" y2="8625"/>
                        <a14:foregroundMark x1="51004" y1="8625" x2="93113" y2="125"/>
                        <a14:foregroundMark x1="93113" y1="125" x2="99570" y2="18563"/>
                        <a14:foregroundMark x1="99570" y1="18563" x2="98996" y2="81500"/>
                        <a14:foregroundMark x1="98996" y1="81500" x2="84577" y2="94188"/>
                        <a14:foregroundMark x1="84577" y1="94188" x2="44046" y2="83438"/>
                        <a14:foregroundMark x1="44046" y1="83438" x2="9469" y2="81500"/>
                        <a14:foregroundMark x1="19584" y1="76188" x2="5022" y2="62813"/>
                        <a14:foregroundMark x1="5022" y1="62813" x2="23601" y2="25500"/>
                        <a14:foregroundMark x1="23601" y1="25500" x2="63486" y2="7625"/>
                        <a14:foregroundMark x1="63486" y1="7625" x2="84792" y2="5813"/>
                        <a14:foregroundMark x1="84792" y1="5813" x2="90029" y2="27187"/>
                        <a14:foregroundMark x1="90029" y1="27187" x2="85366" y2="51063"/>
                        <a14:foregroundMark x1="85366" y1="51063" x2="79268" y2="57125"/>
                        <a14:foregroundMark x1="39527" y1="67375" x2="46628" y2="46625"/>
                        <a14:foregroundMark x1="46628" y1="46625" x2="74534" y2="45563"/>
                        <a14:foregroundMark x1="74534" y1="45563" x2="74534" y2="70313"/>
                        <a14:foregroundMark x1="74534" y1="70313" x2="44118" y2="66063"/>
                        <a14:foregroundMark x1="44118" y1="66063" x2="35868" y2="52125"/>
                        <a14:foregroundMark x1="33429" y1="41188" x2="39885" y2="20438"/>
                        <a14:foregroundMark x1="39885" y1="20438" x2="60760" y2="15875"/>
                        <a14:foregroundMark x1="60760" y1="15875" x2="77260" y2="28750"/>
                        <a14:foregroundMark x1="77260" y1="28750" x2="58680" y2="53750"/>
                        <a14:foregroundMark x1="58680" y1="53750" x2="37159" y2="52625"/>
                        <a14:foregroundMark x1="37159" y1="52625" x2="34218" y2="38688"/>
                        <a14:foregroundMark x1="52080" y1="17500" x2="67719" y2="5813"/>
                        <a14:foregroundMark x1="67719" y1="5813" x2="88809" y2="4063"/>
                        <a14:foregroundMark x1="88809" y1="4063" x2="96557" y2="21063"/>
                        <a14:foregroundMark x1="96557" y1="21063" x2="75251" y2="28125"/>
                        <a14:foregroundMark x1="75251" y1="28125" x2="61047" y2="17813"/>
                        <a14:foregroundMark x1="68364" y1="47875" x2="45696" y2="49813"/>
                        <a14:foregroundMark x1="45696" y1="49813" x2="38164" y2="30813"/>
                        <a14:foregroundMark x1="38164" y1="30813" x2="58393" y2="19250"/>
                        <a14:foregroundMark x1="58393" y1="19250" x2="73171" y2="35188"/>
                        <a14:foregroundMark x1="73171" y1="35188" x2="62267" y2="53188"/>
                        <a14:foregroundMark x1="55308" y1="56375" x2="40746" y2="70188"/>
                        <a14:foregroundMark x1="40746" y1="70188" x2="60043" y2="78313"/>
                        <a14:foregroundMark x1="60043" y1="78313" x2="66499" y2="60000"/>
                        <a14:foregroundMark x1="66499" y1="60000" x2="49641" y2="55688"/>
                        <a14:foregroundMark x1="56169" y1="63438" x2="57389" y2="62063"/>
                        <a14:foregroundMark x1="50861" y1="66625" x2="50502" y2="66313"/>
                        <a14:foregroundMark x1="48852" y1="69500" x2="50072" y2="69813"/>
                        <a14:foregroundMark x1="69154" y1="73750" x2="83788" y2="81875"/>
                        <a14:foregroundMark x1="86585" y1="91750" x2="96772" y2="92813"/>
                        <a14:foregroundMark x1="65065" y1="41875" x2="44405" y2="42000"/>
                        <a14:foregroundMark x1="44405" y1="42000" x2="60473" y2="27437"/>
                        <a14:foregroundMark x1="60473" y1="27437" x2="80057" y2="20813"/>
                        <a14:foregroundMark x1="80057" y1="20813" x2="53587" y2="26875"/>
                        <a14:foregroundMark x1="53587" y1="26875" x2="77188" y2="22313"/>
                        <a14:foregroundMark x1="77188" y1="22313" x2="37805" y2="33688"/>
                        <a14:foregroundMark x1="37805" y1="33688" x2="62195" y2="34625"/>
                        <a14:foregroundMark x1="62195" y1="34625" x2="71951" y2="45438"/>
                        <a14:foregroundMark x1="68723" y1="16438" x2="76040" y2="18563"/>
                        <a14:foregroundMark x1="74390" y1="18875" x2="49139" y2="20500"/>
                        <a14:foregroundMark x1="49139" y1="20500" x2="70301" y2="18250"/>
                        <a14:foregroundMark x1="70301" y1="18250" x2="73601" y2="16063"/>
                        <a14:foregroundMark x1="20803" y1="42625" x2="24103" y2="35875"/>
                        <a14:foregroundMark x1="43974" y1="75125" x2="54950" y2="78313"/>
                        <a14:foregroundMark x1="8250" y1="77625" x2="143" y2="60313"/>
                        <a14:foregroundMark x1="143" y1="60313" x2="3372" y2="70875"/>
                      </a14:backgroundRemoval>
                    </a14:imgEffect>
                  </a14:imgLayer>
                </a14:imgProps>
              </a:ext>
              <a:ext uri="{28A0092B-C50C-407E-A947-70E740481C1C}">
                <a14:useLocalDpi xmlns:a14="http://schemas.microsoft.com/office/drawing/2010/main" val="0"/>
              </a:ext>
            </a:extLst>
          </a:blip>
          <a:stretch>
            <a:fillRect/>
          </a:stretch>
        </p:blipFill>
        <p:spPr>
          <a:xfrm>
            <a:off x="3510161" y="3824549"/>
            <a:ext cx="2252463" cy="2585323"/>
          </a:xfrm>
          <a:prstGeom prst="rect">
            <a:avLst/>
          </a:prstGeom>
        </p:spPr>
      </p:pic>
    </p:spTree>
    <p:extLst>
      <p:ext uri="{BB962C8B-B14F-4D97-AF65-F5344CB8AC3E}">
        <p14:creationId xmlns:p14="http://schemas.microsoft.com/office/powerpoint/2010/main" val="132213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185ABE3-A9F1-4632-92FF-E164D489446C}"/>
              </a:ext>
            </a:extLst>
          </p:cNvPr>
          <p:cNvSpPr>
            <a:spLocks noGrp="1"/>
          </p:cNvSpPr>
          <p:nvPr>
            <p:ph type="title"/>
          </p:nvPr>
        </p:nvSpPr>
        <p:spPr>
          <a:xfrm>
            <a:off x="1114214" y="304068"/>
            <a:ext cx="7343985" cy="611188"/>
          </a:xfrm>
        </p:spPr>
        <p:txBody>
          <a:bodyPr>
            <a:normAutofit/>
          </a:bodyPr>
          <a:lstStyle/>
          <a:p>
            <a:r>
              <a:rPr lang="en-IN" sz="3200" dirty="0"/>
              <a:t>Selection of materials</a:t>
            </a:r>
            <a:endParaRPr lang="en-US" sz="3200" dirty="0"/>
          </a:p>
        </p:txBody>
      </p:sp>
      <p:sp>
        <p:nvSpPr>
          <p:cNvPr id="17" name="Text Placeholder 3">
            <a:extLst>
              <a:ext uri="{FF2B5EF4-FFF2-40B4-BE49-F238E27FC236}">
                <a16:creationId xmlns:a16="http://schemas.microsoft.com/office/drawing/2014/main" id="{46A4EB2D-EE2D-4028-9775-94BFC3E224F6}"/>
              </a:ext>
            </a:extLst>
          </p:cNvPr>
          <p:cNvSpPr txBox="1">
            <a:spLocks/>
          </p:cNvSpPr>
          <p:nvPr/>
        </p:nvSpPr>
        <p:spPr>
          <a:xfrm>
            <a:off x="999460" y="1136919"/>
            <a:ext cx="10542127" cy="15910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600" dirty="0">
              <a:solidFill>
                <a:srgbClr val="FF0000"/>
              </a:solidFill>
            </a:endParaRPr>
          </a:p>
          <a:p>
            <a:pPr marL="0" indent="0" algn="just">
              <a:buNone/>
            </a:pPr>
            <a:endParaRPr lang="en-US" sz="1600" dirty="0"/>
          </a:p>
        </p:txBody>
      </p:sp>
      <p:sp>
        <p:nvSpPr>
          <p:cNvPr id="2" name="TextBox 1">
            <a:extLst>
              <a:ext uri="{FF2B5EF4-FFF2-40B4-BE49-F238E27FC236}">
                <a16:creationId xmlns:a16="http://schemas.microsoft.com/office/drawing/2014/main" id="{93E9B901-5AE3-4E0C-8FEC-D2A186F2E4F9}"/>
              </a:ext>
            </a:extLst>
          </p:cNvPr>
          <p:cNvSpPr txBox="1"/>
          <p:nvPr/>
        </p:nvSpPr>
        <p:spPr>
          <a:xfrm>
            <a:off x="931281" y="828822"/>
            <a:ext cx="6726819" cy="4585871"/>
          </a:xfrm>
          <a:prstGeom prst="rect">
            <a:avLst/>
          </a:prstGeom>
          <a:noFill/>
        </p:spPr>
        <p:txBody>
          <a:bodyPr wrap="square" rtlCol="0">
            <a:spAutoFit/>
          </a:bodyPr>
          <a:lstStyle/>
          <a:p>
            <a:pPr algn="just"/>
            <a:endParaRPr lang="en-US" b="1" u="sng" dirty="0">
              <a:solidFill>
                <a:schemeClr val="bg1"/>
              </a:solidFill>
            </a:endParaRPr>
          </a:p>
          <a:p>
            <a:pPr algn="just">
              <a:buFont typeface="Wingdings" panose="05000000000000000000" pitchFamily="2" charset="2"/>
              <a:buChar char="ü"/>
            </a:pPr>
            <a:r>
              <a:rPr lang="en-US" b="1" u="sng" dirty="0">
                <a:solidFill>
                  <a:schemeClr val="bg1"/>
                </a:solidFill>
              </a:rPr>
              <a:t>PLA filament for 3D printing</a:t>
            </a:r>
          </a:p>
          <a:p>
            <a:pPr algn="just"/>
            <a:r>
              <a:rPr lang="en-US" sz="1600" dirty="0">
                <a:solidFill>
                  <a:schemeClr val="bg1"/>
                </a:solidFill>
              </a:rPr>
              <a:t>In the common FDM printing process, PLA(Polylactic Acid) is the perfect entry-level filament and can be easily processed by any standard 3D printer.</a:t>
            </a:r>
          </a:p>
          <a:p>
            <a:pPr algn="just"/>
            <a:endParaRPr lang="en-US" sz="1600" dirty="0">
              <a:solidFill>
                <a:schemeClr val="bg1"/>
              </a:solidFill>
            </a:endParaRPr>
          </a:p>
          <a:p>
            <a:pPr algn="just"/>
            <a:r>
              <a:rPr lang="en-US" sz="1600" dirty="0">
                <a:solidFill>
                  <a:schemeClr val="bg1"/>
                </a:solidFill>
              </a:rPr>
              <a:t>PLA has been chosen for due to:</a:t>
            </a:r>
          </a:p>
          <a:p>
            <a:pPr algn="just"/>
            <a:endParaRPr lang="en-US" sz="1600" dirty="0">
              <a:solidFill>
                <a:schemeClr val="bg1"/>
              </a:solidFill>
            </a:endParaRPr>
          </a:p>
          <a:p>
            <a:pPr marL="285750" indent="-285750" algn="just">
              <a:buFont typeface="Arial" panose="020B0604020202020204" pitchFamily="34" charset="0"/>
              <a:buChar char="•"/>
            </a:pPr>
            <a:r>
              <a:rPr lang="en-US" sz="1600" dirty="0">
                <a:solidFill>
                  <a:schemeClr val="bg1"/>
                </a:solidFill>
              </a:rPr>
              <a:t>Good printability</a:t>
            </a:r>
          </a:p>
          <a:p>
            <a:pPr marL="285750" indent="-285750" algn="just">
              <a:buFont typeface="Arial" panose="020B0604020202020204" pitchFamily="34" charset="0"/>
              <a:buChar char="•"/>
            </a:pPr>
            <a:r>
              <a:rPr lang="en-US" sz="1600" dirty="0">
                <a:solidFill>
                  <a:schemeClr val="bg1"/>
                </a:solidFill>
              </a:rPr>
              <a:t>Lower distortion (warping) during printing.</a:t>
            </a:r>
          </a:p>
          <a:p>
            <a:pPr marL="285750" indent="-285750" algn="just">
              <a:buFont typeface="Arial" panose="020B0604020202020204" pitchFamily="34" charset="0"/>
              <a:buChar char="•"/>
            </a:pPr>
            <a:r>
              <a:rPr lang="en-US" sz="1600" dirty="0">
                <a:solidFill>
                  <a:schemeClr val="bg1"/>
                </a:solidFill>
              </a:rPr>
              <a:t>Ease of use </a:t>
            </a:r>
          </a:p>
          <a:p>
            <a:pPr marL="285750" indent="-285750" algn="just">
              <a:buFont typeface="Arial" panose="020B0604020202020204" pitchFamily="34" charset="0"/>
              <a:buChar char="•"/>
            </a:pPr>
            <a:r>
              <a:rPr lang="en-US" sz="1600" dirty="0">
                <a:solidFill>
                  <a:schemeClr val="bg1"/>
                </a:solidFill>
              </a:rPr>
              <a:t>Affordability, and </a:t>
            </a:r>
          </a:p>
          <a:p>
            <a:pPr marL="285750" indent="-285750" algn="just">
              <a:buFont typeface="Arial" panose="020B0604020202020204" pitchFamily="34" charset="0"/>
              <a:buChar char="•"/>
            </a:pPr>
            <a:r>
              <a:rPr lang="en-US" sz="1600" dirty="0">
                <a:solidFill>
                  <a:schemeClr val="bg1"/>
                </a:solidFill>
              </a:rPr>
              <a:t>Compatibility with 3D printing technology</a:t>
            </a:r>
          </a:p>
          <a:p>
            <a:pPr marL="285750" indent="-285750" algn="just">
              <a:buFont typeface="Arial" panose="020B0604020202020204" pitchFamily="34" charset="0"/>
              <a:buChar char="•"/>
            </a:pPr>
            <a:r>
              <a:rPr lang="en-US" sz="1600" dirty="0">
                <a:solidFill>
                  <a:schemeClr val="bg1"/>
                </a:solidFill>
              </a:rPr>
              <a:t>Eco-friendliness</a:t>
            </a:r>
          </a:p>
          <a:p>
            <a:pPr marL="285750" indent="-285750" algn="just">
              <a:buFont typeface="Arial" panose="020B0604020202020204" pitchFamily="34" charset="0"/>
              <a:buChar char="•"/>
            </a:pPr>
            <a:endParaRPr lang="en-US" sz="1600" dirty="0">
              <a:solidFill>
                <a:schemeClr val="bg1"/>
              </a:solidFill>
            </a:endParaRPr>
          </a:p>
          <a:p>
            <a:pPr algn="just"/>
            <a:r>
              <a:rPr lang="en-US" sz="1600" dirty="0">
                <a:solidFill>
                  <a:schemeClr val="bg1"/>
                </a:solidFill>
              </a:rPr>
              <a:t>All the 3D designed components were printed in “QIDI TECH X-MAX 3D Printer” available in the AKT lab, Haus D. </a:t>
            </a:r>
          </a:p>
          <a:p>
            <a:pPr algn="just"/>
            <a:endParaRPr lang="en-US" sz="1600" dirty="0">
              <a:solidFill>
                <a:schemeClr val="bg1"/>
              </a:solidFill>
            </a:endParaRPr>
          </a:p>
        </p:txBody>
      </p:sp>
      <p:sp>
        <p:nvSpPr>
          <p:cNvPr id="3" name="TextBox 2">
            <a:extLst>
              <a:ext uri="{FF2B5EF4-FFF2-40B4-BE49-F238E27FC236}">
                <a16:creationId xmlns:a16="http://schemas.microsoft.com/office/drawing/2014/main" id="{AA298ED7-F800-489C-B7FC-9CF983C65A38}"/>
              </a:ext>
            </a:extLst>
          </p:cNvPr>
          <p:cNvSpPr txBox="1"/>
          <p:nvPr/>
        </p:nvSpPr>
        <p:spPr>
          <a:xfrm>
            <a:off x="931281" y="5105848"/>
            <a:ext cx="4820594" cy="923330"/>
          </a:xfrm>
          <a:prstGeom prst="rect">
            <a:avLst/>
          </a:prstGeom>
          <a:noFill/>
        </p:spPr>
        <p:txBody>
          <a:bodyPr wrap="square" rtlCol="0">
            <a:spAutoFit/>
          </a:bodyPr>
          <a:lstStyle/>
          <a:p>
            <a:pPr algn="just"/>
            <a:r>
              <a:rPr lang="en-US" sz="1200" dirty="0">
                <a:solidFill>
                  <a:schemeClr val="accent5">
                    <a:lumMod val="75000"/>
                  </a:schemeClr>
                </a:solidFill>
              </a:rPr>
              <a:t>{PLA is made from regenerative raw materials such as corn starch and is therefore one of the so-called "biocompatible plastics". (for speaking part only, will be removed during presentation)}</a:t>
            </a:r>
          </a:p>
          <a:p>
            <a:pPr algn="just"/>
            <a:endParaRPr lang="en-IN" dirty="0"/>
          </a:p>
        </p:txBody>
      </p:sp>
      <p:pic>
        <p:nvPicPr>
          <p:cNvPr id="1026" name="Picture 2" descr="QIDI TECH X-Max 3D Printer, Great Intelligent Industrial Quality Touch  Screen 5 Inch High Precision Printing with ABS PLA TPU Nylon PC Filament  300 x 250 x 300 mm: Amazon.de: Business, Industry">
            <a:extLst>
              <a:ext uri="{FF2B5EF4-FFF2-40B4-BE49-F238E27FC236}">
                <a16:creationId xmlns:a16="http://schemas.microsoft.com/office/drawing/2014/main" id="{B21188E0-B787-4107-BB5D-E48301D5B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37"/>
          <a:stretch/>
        </p:blipFill>
        <p:spPr bwMode="auto">
          <a:xfrm>
            <a:off x="8018702" y="1628507"/>
            <a:ext cx="3722776" cy="360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407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1297397" y="312046"/>
            <a:ext cx="4941477" cy="610863"/>
          </a:xfrm>
        </p:spPr>
        <p:txBody>
          <a:bodyPr>
            <a:normAutofit/>
          </a:bodyPr>
          <a:lstStyle/>
          <a:p>
            <a:r>
              <a:rPr lang="en-IN" sz="3200" dirty="0"/>
              <a:t>Use of Testpiece</a:t>
            </a:r>
            <a:endParaRPr lang="en-US" sz="3200"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1154522" y="1179692"/>
            <a:ext cx="10583822" cy="46575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After the Mechanical design completion, the test piece was printed at first to emphasize the need for accuracy and to ensure proper functionality and alignment.</a:t>
            </a:r>
          </a:p>
          <a:p>
            <a:pPr algn="just"/>
            <a:r>
              <a:rPr lang="en-US" sz="1600" dirty="0"/>
              <a:t>Relevant information received from test piece was used to rectify and improve the design.</a:t>
            </a:r>
          </a:p>
          <a:p>
            <a:pPr algn="just"/>
            <a:r>
              <a:rPr lang="en-US" sz="1600" dirty="0"/>
              <a:t>This helps in identifying any issues or performance gaps early in the design process and reduce the need for rework later on.</a:t>
            </a:r>
          </a:p>
        </p:txBody>
      </p:sp>
      <p:pic>
        <p:nvPicPr>
          <p:cNvPr id="3" name="Picture 2">
            <a:extLst>
              <a:ext uri="{FF2B5EF4-FFF2-40B4-BE49-F238E27FC236}">
                <a16:creationId xmlns:a16="http://schemas.microsoft.com/office/drawing/2014/main" id="{1D4614D9-15AB-49B1-93ED-3889E38B8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797" y="3310117"/>
            <a:ext cx="2988853" cy="2660506"/>
          </a:xfrm>
          <a:prstGeom prst="rect">
            <a:avLst/>
          </a:prstGeom>
        </p:spPr>
      </p:pic>
      <p:pic>
        <p:nvPicPr>
          <p:cNvPr id="5" name="Picture 4">
            <a:extLst>
              <a:ext uri="{FF2B5EF4-FFF2-40B4-BE49-F238E27FC236}">
                <a16:creationId xmlns:a16="http://schemas.microsoft.com/office/drawing/2014/main" id="{E34496D0-F0F7-44AB-A23F-0C467CB4A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650" y="3310117"/>
            <a:ext cx="2317966" cy="2660506"/>
          </a:xfrm>
          <a:prstGeom prst="rect">
            <a:avLst/>
          </a:prstGeom>
        </p:spPr>
      </p:pic>
      <p:pic>
        <p:nvPicPr>
          <p:cNvPr id="7" name="Picture 6">
            <a:extLst>
              <a:ext uri="{FF2B5EF4-FFF2-40B4-BE49-F238E27FC236}">
                <a16:creationId xmlns:a16="http://schemas.microsoft.com/office/drawing/2014/main" id="{FA52F5AA-753E-47AF-AA30-8E84D8443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15" y="3310116"/>
            <a:ext cx="3535306" cy="2660505"/>
          </a:xfrm>
          <a:prstGeom prst="rect">
            <a:avLst/>
          </a:prstGeom>
        </p:spPr>
      </p:pic>
    </p:spTree>
    <p:extLst>
      <p:ext uri="{BB962C8B-B14F-4D97-AF65-F5344CB8AC3E}">
        <p14:creationId xmlns:p14="http://schemas.microsoft.com/office/powerpoint/2010/main" val="293465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1306922" y="568829"/>
            <a:ext cx="5836828" cy="610863"/>
          </a:xfrm>
        </p:spPr>
        <p:txBody>
          <a:bodyPr>
            <a:normAutofit fontScale="90000"/>
          </a:bodyPr>
          <a:lstStyle/>
          <a:p>
            <a:r>
              <a:rPr lang="en-IN" sz="3200" dirty="0"/>
              <a:t>Challenges faced during Development Stage</a:t>
            </a:r>
            <a:endParaRPr lang="en-US" sz="3200"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999460" y="1417818"/>
            <a:ext cx="7300478" cy="22588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85750" algn="just">
              <a:buFont typeface="Wingdings" panose="05000000000000000000" pitchFamily="2" charset="2"/>
              <a:buChar char="ü"/>
            </a:pPr>
            <a:r>
              <a:rPr lang="en-US" sz="1600" b="1" u="sng" dirty="0"/>
              <a:t>Issues related Wire routing</a:t>
            </a:r>
          </a:p>
          <a:p>
            <a:pPr algn="just"/>
            <a:r>
              <a:rPr lang="en-US" sz="1400" dirty="0"/>
              <a:t>One of the main tasks in an electronic component is hiding the wiring network. Hiding the wiring network enhances the visual appeal of the electronic device.</a:t>
            </a:r>
          </a:p>
          <a:p>
            <a:pPr algn="just"/>
            <a:r>
              <a:rPr lang="en-US" sz="1400" dirty="0"/>
              <a:t> Exposed wires can create a cluttered &amp; unattractive appearance, which may detract from the overall design and professionalism of the product.</a:t>
            </a:r>
          </a:p>
          <a:p>
            <a:pPr algn="just"/>
            <a:r>
              <a:rPr lang="en-US" sz="1400" dirty="0"/>
              <a:t>Exposed wires are susceptible to being snagged, bent, or pulled impact by accidental tampering, which can result in electrical malfunctions or complete failure of the device. </a:t>
            </a:r>
          </a:p>
          <a:p>
            <a:pPr algn="just"/>
            <a:r>
              <a:rPr lang="en-US" sz="1400" dirty="0"/>
              <a:t>In order to mitigate these concerns, we had designed an enclosure to house all the wiring connections and electronic components.</a:t>
            </a:r>
          </a:p>
          <a:p>
            <a:pPr algn="just"/>
            <a:r>
              <a:rPr lang="en-US" sz="1400" dirty="0"/>
              <a:t>Plastic cable conduits was used to guide a group of multistrand wires</a:t>
            </a:r>
          </a:p>
        </p:txBody>
      </p:sp>
      <p:pic>
        <p:nvPicPr>
          <p:cNvPr id="3" name="Picture 2">
            <a:extLst>
              <a:ext uri="{FF2B5EF4-FFF2-40B4-BE49-F238E27FC236}">
                <a16:creationId xmlns:a16="http://schemas.microsoft.com/office/drawing/2014/main" id="{9F072EEF-76C3-4247-AC37-3D36FDE587BB}"/>
              </a:ext>
            </a:extLst>
          </p:cNvPr>
          <p:cNvPicPr>
            <a:picLocks noChangeAspect="1"/>
          </p:cNvPicPr>
          <p:nvPr/>
        </p:nvPicPr>
        <p:blipFill rotWithShape="1">
          <a:blip r:embed="rId2">
            <a:extLst>
              <a:ext uri="{28A0092B-C50C-407E-A947-70E740481C1C}">
                <a14:useLocalDpi xmlns:a14="http://schemas.microsoft.com/office/drawing/2010/main" val="0"/>
              </a:ext>
            </a:extLst>
          </a:blip>
          <a:srcRect l="10078" t="18172" r="5235" b="22285"/>
          <a:stretch/>
        </p:blipFill>
        <p:spPr>
          <a:xfrm>
            <a:off x="1104968" y="4421469"/>
            <a:ext cx="4574863" cy="1570595"/>
          </a:xfrm>
          <a:prstGeom prst="rect">
            <a:avLst/>
          </a:prstGeom>
        </p:spPr>
      </p:pic>
      <p:pic>
        <p:nvPicPr>
          <p:cNvPr id="6" name="Picture 5">
            <a:extLst>
              <a:ext uri="{FF2B5EF4-FFF2-40B4-BE49-F238E27FC236}">
                <a16:creationId xmlns:a16="http://schemas.microsoft.com/office/drawing/2014/main" id="{FF4A70B7-5675-47C1-9EC7-3F42305AAB7E}"/>
              </a:ext>
            </a:extLst>
          </p:cNvPr>
          <p:cNvPicPr>
            <a:picLocks noChangeAspect="1"/>
          </p:cNvPicPr>
          <p:nvPr/>
        </p:nvPicPr>
        <p:blipFill rotWithShape="1">
          <a:blip r:embed="rId3">
            <a:extLst>
              <a:ext uri="{28A0092B-C50C-407E-A947-70E740481C1C}">
                <a14:useLocalDpi xmlns:a14="http://schemas.microsoft.com/office/drawing/2010/main" val="0"/>
              </a:ext>
            </a:extLst>
          </a:blip>
          <a:srcRect l="5973" t="27593" r="10277" b="2963"/>
          <a:stretch/>
        </p:blipFill>
        <p:spPr>
          <a:xfrm>
            <a:off x="5902468" y="4421469"/>
            <a:ext cx="2482563" cy="1543883"/>
          </a:xfrm>
          <a:prstGeom prst="rect">
            <a:avLst/>
          </a:prstGeom>
        </p:spPr>
      </p:pic>
      <p:pic>
        <p:nvPicPr>
          <p:cNvPr id="7" name="Picture 6">
            <a:extLst>
              <a:ext uri="{FF2B5EF4-FFF2-40B4-BE49-F238E27FC236}">
                <a16:creationId xmlns:a16="http://schemas.microsoft.com/office/drawing/2014/main" id="{C81D7A88-9C01-4D6E-9BB5-345B37C43A7F}"/>
              </a:ext>
            </a:extLst>
          </p:cNvPr>
          <p:cNvPicPr>
            <a:picLocks noChangeAspect="1"/>
          </p:cNvPicPr>
          <p:nvPr/>
        </p:nvPicPr>
        <p:blipFill rotWithShape="1">
          <a:blip r:embed="rId4">
            <a:extLst>
              <a:ext uri="{28A0092B-C50C-407E-A947-70E740481C1C}">
                <a14:useLocalDpi xmlns:a14="http://schemas.microsoft.com/office/drawing/2010/main" val="0"/>
              </a:ext>
            </a:extLst>
          </a:blip>
          <a:srcRect l="12876" r="12372"/>
          <a:stretch/>
        </p:blipFill>
        <p:spPr>
          <a:xfrm>
            <a:off x="8388391" y="1025608"/>
            <a:ext cx="3384640" cy="3395861"/>
          </a:xfrm>
          <a:prstGeom prst="rect">
            <a:avLst/>
          </a:prstGeom>
        </p:spPr>
      </p:pic>
      <p:sp>
        <p:nvSpPr>
          <p:cNvPr id="11" name="TextBox 10">
            <a:extLst>
              <a:ext uri="{FF2B5EF4-FFF2-40B4-BE49-F238E27FC236}">
                <a16:creationId xmlns:a16="http://schemas.microsoft.com/office/drawing/2014/main" id="{EC274489-208C-41A5-A063-598C5DEE5665}"/>
              </a:ext>
            </a:extLst>
          </p:cNvPr>
          <p:cNvSpPr txBox="1"/>
          <p:nvPr/>
        </p:nvSpPr>
        <p:spPr>
          <a:xfrm>
            <a:off x="5212802" y="4290664"/>
            <a:ext cx="1120489" cy="261610"/>
          </a:xfrm>
          <a:prstGeom prst="rect">
            <a:avLst/>
          </a:prstGeom>
          <a:ln w="1905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b="1" dirty="0">
                <a:solidFill>
                  <a:schemeClr val="accent5">
                    <a:lumMod val="75000"/>
                  </a:schemeClr>
                </a:solidFill>
              </a:rPr>
              <a:t>Wire Channel</a:t>
            </a:r>
            <a:endParaRPr lang="en-IN" sz="1100" b="1" dirty="0">
              <a:solidFill>
                <a:schemeClr val="accent5">
                  <a:lumMod val="75000"/>
                </a:schemeClr>
              </a:solidFill>
            </a:endParaRPr>
          </a:p>
        </p:txBody>
      </p:sp>
      <p:cxnSp>
        <p:nvCxnSpPr>
          <p:cNvPr id="12" name="Straight Connector 11">
            <a:extLst>
              <a:ext uri="{FF2B5EF4-FFF2-40B4-BE49-F238E27FC236}">
                <a16:creationId xmlns:a16="http://schemas.microsoft.com/office/drawing/2014/main" id="{6EFBD911-CB63-48AA-B47C-20DD1BC75A66}"/>
              </a:ext>
            </a:extLst>
          </p:cNvPr>
          <p:cNvCxnSpPr>
            <a:cxnSpLocks/>
            <a:stCxn id="11" idx="1"/>
          </p:cNvCxnSpPr>
          <p:nvPr/>
        </p:nvCxnSpPr>
        <p:spPr>
          <a:xfrm flipH="1">
            <a:off x="3578469" y="4421469"/>
            <a:ext cx="1634333" cy="5337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F3066C-80C1-45E2-99E8-CE239EA4BB5F}"/>
              </a:ext>
            </a:extLst>
          </p:cNvPr>
          <p:cNvCxnSpPr>
            <a:cxnSpLocks/>
            <a:endCxn id="11" idx="3"/>
          </p:cNvCxnSpPr>
          <p:nvPr/>
        </p:nvCxnSpPr>
        <p:spPr>
          <a:xfrm flipH="1" flipV="1">
            <a:off x="6333291" y="4421469"/>
            <a:ext cx="810458" cy="5337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9EEB64-2557-4411-8F08-D4DE333CAF39}"/>
              </a:ext>
            </a:extLst>
          </p:cNvPr>
          <p:cNvSpPr txBox="1"/>
          <p:nvPr/>
        </p:nvSpPr>
        <p:spPr>
          <a:xfrm>
            <a:off x="8695592" y="4029054"/>
            <a:ext cx="1745533" cy="261610"/>
          </a:xfrm>
          <a:prstGeom prst="rect">
            <a:avLst/>
          </a:prstGeom>
          <a:ln w="1905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b="1" dirty="0">
                <a:solidFill>
                  <a:schemeClr val="accent5">
                    <a:lumMod val="75000"/>
                  </a:schemeClr>
                </a:solidFill>
              </a:rPr>
              <a:t>Plastic Cable Conduits</a:t>
            </a:r>
            <a:endParaRPr lang="en-IN" sz="1100" b="1" dirty="0">
              <a:solidFill>
                <a:schemeClr val="accent5">
                  <a:lumMod val="75000"/>
                </a:schemeClr>
              </a:solidFill>
            </a:endParaRPr>
          </a:p>
        </p:txBody>
      </p:sp>
      <p:cxnSp>
        <p:nvCxnSpPr>
          <p:cNvPr id="19" name="Straight Connector 18">
            <a:extLst>
              <a:ext uri="{FF2B5EF4-FFF2-40B4-BE49-F238E27FC236}">
                <a16:creationId xmlns:a16="http://schemas.microsoft.com/office/drawing/2014/main" id="{C6ABB6F5-BF2F-4835-8C23-28CB93771E59}"/>
              </a:ext>
            </a:extLst>
          </p:cNvPr>
          <p:cNvCxnSpPr>
            <a:cxnSpLocks/>
            <a:stCxn id="18" idx="0"/>
          </p:cNvCxnSpPr>
          <p:nvPr/>
        </p:nvCxnSpPr>
        <p:spPr>
          <a:xfrm flipV="1">
            <a:off x="9568359" y="1626578"/>
            <a:ext cx="512352" cy="24024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E9EA4B-F3BC-47B5-B630-68B93BFD7AC6}"/>
              </a:ext>
            </a:extLst>
          </p:cNvPr>
          <p:cNvCxnSpPr>
            <a:cxnSpLocks/>
            <a:stCxn id="18" idx="0"/>
          </p:cNvCxnSpPr>
          <p:nvPr/>
        </p:nvCxnSpPr>
        <p:spPr>
          <a:xfrm flipV="1">
            <a:off x="9568359" y="2824354"/>
            <a:ext cx="1852849" cy="12047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03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1306922" y="568829"/>
            <a:ext cx="5836828" cy="610863"/>
          </a:xfrm>
        </p:spPr>
        <p:txBody>
          <a:bodyPr>
            <a:normAutofit fontScale="90000"/>
          </a:bodyPr>
          <a:lstStyle/>
          <a:p>
            <a:r>
              <a:rPr lang="en-IN" sz="3200" dirty="0"/>
              <a:t>Challenges faced during Development Stage</a:t>
            </a:r>
            <a:endParaRPr lang="en-US" sz="3200"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823865" y="1315839"/>
            <a:ext cx="6953061" cy="47861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en-US" sz="1600" b="1" u="sng" dirty="0"/>
              <a:t>Problem related to Noise in Sensor output signals</a:t>
            </a:r>
          </a:p>
          <a:p>
            <a:pPr algn="just"/>
            <a:r>
              <a:rPr lang="en-US" sz="1400" dirty="0"/>
              <a:t>In our design, we have used Hall sensors  in conjunction with a magnetic encoder disk to detect changes in the magnetic field as the disk rotates. The magnetic encoder disk consists of 30 alternating magnetic poles, typically north and south, arranged at equal angular intervals around the disk's circumference.  </a:t>
            </a:r>
          </a:p>
          <a:p>
            <a:pPr algn="just"/>
            <a:r>
              <a:rPr lang="en-US" sz="1400" dirty="0"/>
              <a:t>When a magnetic pole passes by a Hall sensor, it induces a voltage in the sensor due to the Hall effect. The output signals from the Hall sensors can be processed by microcontrollers to interpret the position and movement of the encoder disk.</a:t>
            </a:r>
          </a:p>
          <a:p>
            <a:pPr algn="just"/>
            <a:r>
              <a:rPr lang="en-US" sz="1400" dirty="0"/>
              <a:t>However, the noise in the system introduced inconsistency in the position sensing leading to inaccurate plotting and deviations from the intended plot path. </a:t>
            </a:r>
          </a:p>
          <a:p>
            <a:pPr algn="just"/>
            <a:r>
              <a:rPr lang="en-US" sz="1400" dirty="0"/>
              <a:t>To reduce noise errors, we ensured proper wiring techniques to minimize ground loops and reduce noise coupling.</a:t>
            </a:r>
          </a:p>
          <a:p>
            <a:pPr algn="just"/>
            <a:r>
              <a:rPr lang="en-US" sz="1400" dirty="0"/>
              <a:t>The implementation of a digital </a:t>
            </a:r>
            <a:r>
              <a:rPr lang="en-US" sz="1400" b="1" dirty="0"/>
              <a:t>Butterworth filter</a:t>
            </a:r>
            <a:r>
              <a:rPr lang="en-US" sz="1400" dirty="0"/>
              <a:t>, a signal filtering technique was a turning point in our design. It removed high-frequency noise components at a greater extent.</a:t>
            </a:r>
          </a:p>
          <a:p>
            <a:pPr algn="just"/>
            <a:r>
              <a:rPr lang="en-US" sz="1400" dirty="0"/>
              <a:t>Also, we shielded all the wires in a </a:t>
            </a:r>
            <a:r>
              <a:rPr lang="en-US" sz="1400" b="1" dirty="0"/>
              <a:t>Silver-Plated Copper Braid </a:t>
            </a:r>
            <a:r>
              <a:rPr lang="en-US" sz="1400" dirty="0"/>
              <a:t>to protect the sensor signals from external electromagnetic interference.</a:t>
            </a:r>
          </a:p>
        </p:txBody>
      </p:sp>
      <p:pic>
        <p:nvPicPr>
          <p:cNvPr id="7" name="Picture 6">
            <a:extLst>
              <a:ext uri="{FF2B5EF4-FFF2-40B4-BE49-F238E27FC236}">
                <a16:creationId xmlns:a16="http://schemas.microsoft.com/office/drawing/2014/main" id="{B7CE8B7D-39A0-4F7F-A611-F0F27A29014D}"/>
              </a:ext>
            </a:extLst>
          </p:cNvPr>
          <p:cNvPicPr>
            <a:picLocks noChangeAspect="1"/>
          </p:cNvPicPr>
          <p:nvPr/>
        </p:nvPicPr>
        <p:blipFill>
          <a:blip r:embed="rId2"/>
          <a:stretch>
            <a:fillRect/>
          </a:stretch>
        </p:blipFill>
        <p:spPr>
          <a:xfrm>
            <a:off x="7930836" y="1569336"/>
            <a:ext cx="3782386" cy="3038807"/>
          </a:xfrm>
          <a:prstGeom prst="rect">
            <a:avLst/>
          </a:prstGeom>
        </p:spPr>
      </p:pic>
    </p:spTree>
    <p:extLst>
      <p:ext uri="{BB962C8B-B14F-4D97-AF65-F5344CB8AC3E}">
        <p14:creationId xmlns:p14="http://schemas.microsoft.com/office/powerpoint/2010/main" val="46803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C242DB-8698-4A49-AB48-D095DBE6ADF8}"/>
              </a:ext>
            </a:extLst>
          </p:cNvPr>
          <p:cNvSpPr txBox="1"/>
          <p:nvPr/>
        </p:nvSpPr>
        <p:spPr>
          <a:xfrm>
            <a:off x="0" y="1160816"/>
            <a:ext cx="6095999" cy="944210"/>
          </a:xfrm>
          <a:prstGeom prst="rect">
            <a:avLst/>
          </a:prstGeom>
          <a:ln/>
        </p:spPr>
        <p:style>
          <a:lnRef idx="1">
            <a:schemeClr val="dk1"/>
          </a:lnRef>
          <a:fillRef idx="3">
            <a:schemeClr val="dk1"/>
          </a:fillRef>
          <a:effectRef idx="2">
            <a:schemeClr val="dk1"/>
          </a:effectRef>
          <a:fontRef idx="minor">
            <a:schemeClr val="lt1"/>
          </a:fontRef>
        </p:style>
        <p:txBody>
          <a:bodyPr wrap="square" rIns="324000" rtlCol="0" anchor="t">
            <a:noAutofit/>
          </a:bodyPr>
          <a:lstStyle/>
          <a:p>
            <a:pPr algn="r"/>
            <a:r>
              <a:rPr lang="en-US" sz="4800" dirty="0">
                <a:ln w="12700">
                  <a:solidFill>
                    <a:schemeClr val="bg1"/>
                  </a:solidFill>
                </a:ln>
                <a:solidFill>
                  <a:srgbClr val="FFFF00"/>
                </a:solidFill>
                <a:effectLst>
                  <a:outerShdw blurRad="25400" dist="19050" dir="6000000" sx="101000" sy="101000" algn="tl" rotWithShape="0">
                    <a:schemeClr val="dk1">
                      <a:alpha val="40000"/>
                    </a:schemeClr>
                  </a:outerShdw>
                </a:effectLst>
                <a:latin typeface="Bahnschrift" panose="020B0502040204020203" pitchFamily="34" charset="0"/>
              </a:rPr>
              <a:t>Testing &amp; Iteration</a:t>
            </a:r>
          </a:p>
        </p:txBody>
      </p:sp>
      <p:pic>
        <p:nvPicPr>
          <p:cNvPr id="11" name="Picture 10">
            <a:extLst>
              <a:ext uri="{FF2B5EF4-FFF2-40B4-BE49-F238E27FC236}">
                <a16:creationId xmlns:a16="http://schemas.microsoft.com/office/drawing/2014/main" id="{EC42C735-F70A-4818-A22C-79D64BBA58D4}"/>
              </a:ext>
            </a:extLst>
          </p:cNvPr>
          <p:cNvPicPr>
            <a:picLocks noChangeAspect="1"/>
          </p:cNvPicPr>
          <p:nvPr/>
        </p:nvPicPr>
        <p:blipFill rotWithShape="1">
          <a:blip r:embed="rId2">
            <a:extLst>
              <a:ext uri="{28A0092B-C50C-407E-A947-70E740481C1C}">
                <a14:useLocalDpi xmlns:a14="http://schemas.microsoft.com/office/drawing/2010/main" val="0"/>
              </a:ext>
            </a:extLst>
          </a:blip>
          <a:srcRect b="11326"/>
          <a:stretch/>
        </p:blipFill>
        <p:spPr>
          <a:xfrm>
            <a:off x="7153275" y="3506953"/>
            <a:ext cx="5038724" cy="3351048"/>
          </a:xfrm>
          <a:prstGeom prst="rect">
            <a:avLst/>
          </a:prstGeom>
        </p:spPr>
      </p:pic>
      <p:pic>
        <p:nvPicPr>
          <p:cNvPr id="13" name="Picture 12">
            <a:extLst>
              <a:ext uri="{FF2B5EF4-FFF2-40B4-BE49-F238E27FC236}">
                <a16:creationId xmlns:a16="http://schemas.microsoft.com/office/drawing/2014/main" id="{38B64BCD-56DE-4E82-A75A-0D6DCDC2D149}"/>
              </a:ext>
            </a:extLst>
          </p:cNvPr>
          <p:cNvPicPr>
            <a:picLocks noChangeAspect="1"/>
          </p:cNvPicPr>
          <p:nvPr/>
        </p:nvPicPr>
        <p:blipFill rotWithShape="1">
          <a:blip r:embed="rId3">
            <a:extLst>
              <a:ext uri="{28A0092B-C50C-407E-A947-70E740481C1C}">
                <a14:useLocalDpi xmlns:a14="http://schemas.microsoft.com/office/drawing/2010/main" val="0"/>
              </a:ext>
            </a:extLst>
          </a:blip>
          <a:srcRect l="8438" t="17679" r="52500" b="26641"/>
          <a:stretch/>
        </p:blipFill>
        <p:spPr>
          <a:xfrm>
            <a:off x="7153275" y="-1"/>
            <a:ext cx="5038725" cy="3506953"/>
          </a:xfrm>
          <a:prstGeom prst="rect">
            <a:avLst/>
          </a:prstGeom>
        </p:spPr>
      </p:pic>
    </p:spTree>
    <p:extLst>
      <p:ext uri="{BB962C8B-B14F-4D97-AF65-F5344CB8AC3E}">
        <p14:creationId xmlns:p14="http://schemas.microsoft.com/office/powerpoint/2010/main" val="419029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p:txBody>
          <a:bodyPr>
            <a:normAutofit/>
          </a:bodyPr>
          <a:lstStyle/>
          <a:p>
            <a:r>
              <a:rPr lang="en-IN" sz="3600" dirty="0"/>
              <a:t>Testing procedures</a:t>
            </a:r>
            <a:endParaRPr lang="en-US" sz="3600"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972351" y="1023475"/>
            <a:ext cx="10744728" cy="47925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solidFill>
                  <a:srgbClr val="FF0000"/>
                </a:solidFill>
              </a:rPr>
              <a:t>Paste Validation &amp; Verification protocol/test data and write some notes.</a:t>
            </a:r>
            <a:endParaRPr lang="en-US" sz="1600" dirty="0">
              <a:solidFill>
                <a:srgbClr val="FF0000"/>
              </a:solidFill>
            </a:endParaRPr>
          </a:p>
        </p:txBody>
      </p:sp>
    </p:spTree>
    <p:extLst>
      <p:ext uri="{BB962C8B-B14F-4D97-AF65-F5344CB8AC3E}">
        <p14:creationId xmlns:p14="http://schemas.microsoft.com/office/powerpoint/2010/main" val="53813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48A0383-D9E9-ECE8-5531-E31E6F753B79}"/>
              </a:ext>
            </a:extLst>
          </p:cNvPr>
          <p:cNvPicPr>
            <a:picLocks noChangeAspect="1"/>
          </p:cNvPicPr>
          <p:nvPr/>
        </p:nvPicPr>
        <p:blipFill rotWithShape="1">
          <a:blip r:embed="rId2"/>
          <a:srcRect r="6607"/>
          <a:stretch/>
        </p:blipFill>
        <p:spPr>
          <a:xfrm>
            <a:off x="-1" y="-1"/>
            <a:ext cx="12192001" cy="6857999"/>
          </a:xfrm>
          <a:prstGeom prst="rect">
            <a:avLst/>
          </a:prstGeom>
        </p:spPr>
      </p:pic>
      <p:sp>
        <p:nvSpPr>
          <p:cNvPr id="36" name="Rectangle 35">
            <a:extLst>
              <a:ext uri="{FF2B5EF4-FFF2-40B4-BE49-F238E27FC236}">
                <a16:creationId xmlns:a16="http://schemas.microsoft.com/office/drawing/2014/main" id="{DEC90483-1254-1254-411B-04F91A1402FB}"/>
              </a:ext>
            </a:extLst>
          </p:cNvPr>
          <p:cNvSpPr/>
          <p:nvPr/>
        </p:nvSpPr>
        <p:spPr>
          <a:xfrm>
            <a:off x="685800" y="310520"/>
            <a:ext cx="11191875" cy="5623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4" name="Picture 33">
            <a:extLst>
              <a:ext uri="{FF2B5EF4-FFF2-40B4-BE49-F238E27FC236}">
                <a16:creationId xmlns:a16="http://schemas.microsoft.com/office/drawing/2014/main" id="{5A840D1C-30A9-655F-215E-4FAD1737F61C}"/>
              </a:ext>
            </a:extLst>
          </p:cNvPr>
          <p:cNvPicPr>
            <a:picLocks noChangeAspect="1"/>
          </p:cNvPicPr>
          <p:nvPr/>
        </p:nvPicPr>
        <p:blipFill rotWithShape="1">
          <a:blip r:embed="rId3">
            <a:clrChange>
              <a:clrFrom>
                <a:srgbClr val="FFFFFF"/>
              </a:clrFrom>
              <a:clrTo>
                <a:srgbClr val="FFFFFF">
                  <a:alpha val="0"/>
                </a:srgbClr>
              </a:clrTo>
            </a:clrChange>
          </a:blip>
          <a:srcRect r="1382"/>
          <a:stretch/>
        </p:blipFill>
        <p:spPr>
          <a:xfrm>
            <a:off x="363" y="21321"/>
            <a:ext cx="12017483" cy="6858000"/>
          </a:xfrm>
          <a:prstGeom prst="rect">
            <a:avLst/>
          </a:prstGeom>
        </p:spPr>
      </p:pic>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198384" y="456277"/>
            <a:ext cx="4941477" cy="610863"/>
          </a:xfrm>
        </p:spPr>
        <p:txBody>
          <a:bodyPr>
            <a:normAutofit/>
          </a:bodyPr>
          <a:lstStyle/>
          <a:p>
            <a:r>
              <a:rPr lang="en-US" sz="4000" dirty="0">
                <a:latin typeface="Bahnschrift" panose="020B0502040204020203" pitchFamily="34" charset="0"/>
              </a:rPr>
              <a:t>Introduction</a:t>
            </a:r>
          </a:p>
        </p:txBody>
      </p:sp>
      <p:pic>
        <p:nvPicPr>
          <p:cNvPr id="12" name="Picture 11">
            <a:extLst>
              <a:ext uri="{FF2B5EF4-FFF2-40B4-BE49-F238E27FC236}">
                <a16:creationId xmlns:a16="http://schemas.microsoft.com/office/drawing/2014/main" id="{4EE6751A-B845-4CDD-ACB3-B8E3A41F6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0" y="547425"/>
            <a:ext cx="2045314" cy="428568"/>
          </a:xfrm>
          <a:prstGeom prst="rect">
            <a:avLst/>
          </a:prstGeom>
        </p:spPr>
      </p:pic>
      <p:sp>
        <p:nvSpPr>
          <p:cNvPr id="28" name="Text Placeholder 3">
            <a:extLst>
              <a:ext uri="{FF2B5EF4-FFF2-40B4-BE49-F238E27FC236}">
                <a16:creationId xmlns:a16="http://schemas.microsoft.com/office/drawing/2014/main" id="{578E13B2-B364-0237-840A-E55E4AC8AD05}"/>
              </a:ext>
            </a:extLst>
          </p:cNvPr>
          <p:cNvSpPr txBox="1">
            <a:spLocks/>
          </p:cNvSpPr>
          <p:nvPr/>
        </p:nvSpPr>
        <p:spPr>
          <a:xfrm>
            <a:off x="1085850" y="1318992"/>
            <a:ext cx="6888570" cy="42626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Welcome to our presentation on the pen plotter, an exceptional product developed and fabricated by a group of enthusiastic university students as part of our workshop mechatronics project. Today, we are excited to take you through the fascinating journey of creating this innovative device, from its conceptualization to the final realization.</a:t>
            </a:r>
          </a:p>
          <a:p>
            <a:pPr marL="0" indent="0" algn="just">
              <a:buNone/>
            </a:pPr>
            <a:endParaRPr lang="en-US" sz="1600" dirty="0"/>
          </a:p>
          <a:p>
            <a:pPr marL="0" indent="0" algn="just">
              <a:buNone/>
            </a:pPr>
            <a:r>
              <a:rPr lang="en-US" sz="1600" dirty="0"/>
              <a:t> A pen plotter is a type of computer-controlled device that uses pens or markers to create precise and accurate drawings on paper. The project aims to develop a functional pen plotter using specific components and technologies that showcases the integration of hardware, software, and mechanical components to achieve a specific task.</a:t>
            </a:r>
          </a:p>
          <a:p>
            <a:pPr marL="0" indent="0" algn="just">
              <a:buNone/>
            </a:pPr>
            <a:endParaRPr lang="en-US" sz="1600" dirty="0"/>
          </a:p>
          <a:p>
            <a:pPr marL="0" indent="0" algn="just">
              <a:buNone/>
            </a:pPr>
            <a:r>
              <a:rPr lang="en-US" sz="1600" dirty="0"/>
              <a:t>In this presentation, we will guide you through the key stages of our new product development process: design, development, and fabrication. We will begin by highlighting the challenges we identified and the goals we set out to achieve. Then, we will dwell into the design stage, where we harnessed our creativity and technical expertise to develop a robust and efficient pen plotter.</a:t>
            </a:r>
          </a:p>
        </p:txBody>
      </p:sp>
      <p:pic>
        <p:nvPicPr>
          <p:cNvPr id="4" name="Picture 3">
            <a:extLst>
              <a:ext uri="{FF2B5EF4-FFF2-40B4-BE49-F238E27FC236}">
                <a16:creationId xmlns:a16="http://schemas.microsoft.com/office/drawing/2014/main" id="{1D23A2B4-631F-8567-971C-6F7EA8982F9F}"/>
              </a:ext>
            </a:extLst>
          </p:cNvPr>
          <p:cNvPicPr>
            <a:picLocks noChangeAspect="1"/>
          </p:cNvPicPr>
          <p:nvPr/>
        </p:nvPicPr>
        <p:blipFill rotWithShape="1">
          <a:blip r:embed="rId5">
            <a:extLst>
              <a:ext uri="{28A0092B-C50C-407E-A947-70E740481C1C}">
                <a14:useLocalDpi xmlns:a14="http://schemas.microsoft.com/office/drawing/2010/main" val="0"/>
              </a:ext>
            </a:extLst>
          </a:blip>
          <a:srcRect t="16447"/>
          <a:stretch/>
        </p:blipFill>
        <p:spPr>
          <a:xfrm>
            <a:off x="8201118" y="1212897"/>
            <a:ext cx="3445396" cy="4368753"/>
          </a:xfrm>
          <a:prstGeom prst="rect">
            <a:avLst/>
          </a:prstGeom>
        </p:spPr>
      </p:pic>
    </p:spTree>
    <p:extLst>
      <p:ext uri="{BB962C8B-B14F-4D97-AF65-F5344CB8AC3E}">
        <p14:creationId xmlns:p14="http://schemas.microsoft.com/office/powerpoint/2010/main" val="1307182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1097373" y="326985"/>
            <a:ext cx="7684677" cy="610863"/>
          </a:xfrm>
        </p:spPr>
        <p:txBody>
          <a:bodyPr>
            <a:noAutofit/>
          </a:bodyPr>
          <a:lstStyle/>
          <a:p>
            <a:r>
              <a:rPr lang="en-IN" sz="3600" dirty="0"/>
              <a:t>Performance testing &amp; Calibration</a:t>
            </a:r>
            <a:endParaRPr lang="en-US" sz="3600" dirty="0"/>
          </a:p>
        </p:txBody>
      </p:sp>
      <p:sp>
        <p:nvSpPr>
          <p:cNvPr id="4" name="Text Placeholder 3">
            <a:extLst>
              <a:ext uri="{FF2B5EF4-FFF2-40B4-BE49-F238E27FC236}">
                <a16:creationId xmlns:a16="http://schemas.microsoft.com/office/drawing/2014/main" id="{1B3B7482-96AC-4FC1-988C-0AEFAF4DB9EA}"/>
              </a:ext>
            </a:extLst>
          </p:cNvPr>
          <p:cNvSpPr txBox="1">
            <a:spLocks/>
          </p:cNvSpPr>
          <p:nvPr/>
        </p:nvSpPr>
        <p:spPr>
          <a:xfrm>
            <a:off x="972351" y="1128982"/>
            <a:ext cx="5876857" cy="47925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dirty="0"/>
              <a:t>This process involves calibration of key parameters such as motor jog size, pen movement in XY plane, and plot alignment.</a:t>
            </a:r>
          </a:p>
          <a:p>
            <a:pPr algn="just"/>
            <a:r>
              <a:rPr lang="en-US" sz="1600" b="1" dirty="0"/>
              <a:t>Calibration required multiple iterations to achieve optimal performance, with each iteration involving adjustments and retesting.  </a:t>
            </a:r>
          </a:p>
          <a:p>
            <a:pPr algn="just"/>
            <a:r>
              <a:rPr lang="en-US" sz="1600" b="1" dirty="0">
                <a:solidFill>
                  <a:srgbClr val="FF0000"/>
                </a:solidFill>
              </a:rPr>
              <a:t>ADD more data***  </a:t>
            </a:r>
            <a:endParaRPr lang="en-US" sz="1200" dirty="0">
              <a:solidFill>
                <a:srgbClr val="FF0000"/>
              </a:solidFill>
            </a:endParaRPr>
          </a:p>
        </p:txBody>
      </p:sp>
      <p:pic>
        <p:nvPicPr>
          <p:cNvPr id="3" name="Picture 2">
            <a:extLst>
              <a:ext uri="{FF2B5EF4-FFF2-40B4-BE49-F238E27FC236}">
                <a16:creationId xmlns:a16="http://schemas.microsoft.com/office/drawing/2014/main" id="{E621BD0E-D3DB-4691-A7C0-A319601B147C}"/>
              </a:ext>
            </a:extLst>
          </p:cNvPr>
          <p:cNvPicPr>
            <a:picLocks noChangeAspect="1"/>
          </p:cNvPicPr>
          <p:nvPr/>
        </p:nvPicPr>
        <p:blipFill rotWithShape="1">
          <a:blip r:embed="rId2">
            <a:extLst>
              <a:ext uri="{28A0092B-C50C-407E-A947-70E740481C1C}">
                <a14:useLocalDpi xmlns:a14="http://schemas.microsoft.com/office/drawing/2010/main" val="0"/>
              </a:ext>
            </a:extLst>
          </a:blip>
          <a:srcRect l="7990" t="8409" r="8074" b="8408"/>
          <a:stretch/>
        </p:blipFill>
        <p:spPr>
          <a:xfrm>
            <a:off x="7025053" y="1023474"/>
            <a:ext cx="4491605" cy="4792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7122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E84B31-D9CF-460A-AE41-714DA73962D2}"/>
              </a:ext>
            </a:extLst>
          </p:cNvPr>
          <p:cNvSpPr txBox="1"/>
          <p:nvPr/>
        </p:nvSpPr>
        <p:spPr>
          <a:xfrm>
            <a:off x="1" y="1132241"/>
            <a:ext cx="4629150" cy="92516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Ins="324000" rtlCol="0" anchor="t">
            <a:noAutofit/>
          </a:bodyPr>
          <a:lstStyle/>
          <a:p>
            <a:pPr algn="r"/>
            <a:r>
              <a:rPr lang="en-US" sz="4800" dirty="0">
                <a:ln w="12700">
                  <a:solidFill>
                    <a:schemeClr val="bg1"/>
                  </a:solidFill>
                </a:ln>
                <a:solidFill>
                  <a:srgbClr val="0070C0"/>
                </a:solidFill>
                <a:effectLst>
                  <a:outerShdw blurRad="25400" dist="19050" dir="6000000" sx="101000" sy="101000" algn="tl" rotWithShape="0">
                    <a:schemeClr val="dk1">
                      <a:alpha val="40000"/>
                    </a:schemeClr>
                  </a:outerShdw>
                </a:effectLst>
                <a:latin typeface="Bahnschrift" panose="020B0502040204020203" pitchFamily="34" charset="0"/>
              </a:rPr>
              <a:t>Conclusion</a:t>
            </a:r>
            <a:endParaRPr lang="en-IN" sz="4800" dirty="0">
              <a:ln w="12700">
                <a:solidFill>
                  <a:schemeClr val="bg1"/>
                </a:solidFill>
              </a:ln>
              <a:solidFill>
                <a:srgbClr val="0070C0"/>
              </a:solidFill>
              <a:effectLst>
                <a:outerShdw blurRad="25400" dist="19050" dir="6000000" sx="101000" sy="101000" algn="tl" rotWithShape="0">
                  <a:schemeClr val="dk1">
                    <a:alpha val="40000"/>
                  </a:schemeClr>
                </a:outerShdw>
              </a:effectLst>
              <a:latin typeface="Bahnschrift" panose="020B0502040204020203" pitchFamily="34" charset="0"/>
            </a:endParaRPr>
          </a:p>
        </p:txBody>
      </p:sp>
      <p:pic>
        <p:nvPicPr>
          <p:cNvPr id="3" name="Picture 2">
            <a:extLst>
              <a:ext uri="{FF2B5EF4-FFF2-40B4-BE49-F238E27FC236}">
                <a16:creationId xmlns:a16="http://schemas.microsoft.com/office/drawing/2014/main" id="{503FD0EC-3B74-45F9-BCAA-6F10C638F350}"/>
              </a:ext>
            </a:extLst>
          </p:cNvPr>
          <p:cNvPicPr>
            <a:picLocks noChangeAspect="1"/>
          </p:cNvPicPr>
          <p:nvPr/>
        </p:nvPicPr>
        <p:blipFill rotWithShape="1">
          <a:blip r:embed="rId2">
            <a:extLst>
              <a:ext uri="{28A0092B-C50C-407E-A947-70E740481C1C}">
                <a14:useLocalDpi xmlns:a14="http://schemas.microsoft.com/office/drawing/2010/main" val="0"/>
              </a:ext>
            </a:extLst>
          </a:blip>
          <a:srcRect l="18671" r="5548" b="5662"/>
          <a:stretch/>
        </p:blipFill>
        <p:spPr>
          <a:xfrm>
            <a:off x="6715124" y="0"/>
            <a:ext cx="5476875" cy="3329086"/>
          </a:xfrm>
          <a:prstGeom prst="rect">
            <a:avLst/>
          </a:prstGeom>
        </p:spPr>
      </p:pic>
      <p:pic>
        <p:nvPicPr>
          <p:cNvPr id="6" name="Picture 5">
            <a:extLst>
              <a:ext uri="{FF2B5EF4-FFF2-40B4-BE49-F238E27FC236}">
                <a16:creationId xmlns:a16="http://schemas.microsoft.com/office/drawing/2014/main" id="{462CE51A-5E7B-42D3-AD6A-3EB7D4290B11}"/>
              </a:ext>
            </a:extLst>
          </p:cNvPr>
          <p:cNvPicPr>
            <a:picLocks noChangeAspect="1"/>
          </p:cNvPicPr>
          <p:nvPr/>
        </p:nvPicPr>
        <p:blipFill rotWithShape="1">
          <a:blip r:embed="rId3">
            <a:extLst>
              <a:ext uri="{28A0092B-C50C-407E-A947-70E740481C1C}">
                <a14:useLocalDpi xmlns:a14="http://schemas.microsoft.com/office/drawing/2010/main" val="0"/>
              </a:ext>
            </a:extLst>
          </a:blip>
          <a:srcRect l="3523" t="4292" b="12824"/>
          <a:stretch/>
        </p:blipFill>
        <p:spPr>
          <a:xfrm>
            <a:off x="6715124" y="3329085"/>
            <a:ext cx="5476876" cy="3528915"/>
          </a:xfrm>
          <a:prstGeom prst="rect">
            <a:avLst/>
          </a:prstGeom>
        </p:spPr>
      </p:pic>
    </p:spTree>
    <p:extLst>
      <p:ext uri="{BB962C8B-B14F-4D97-AF65-F5344CB8AC3E}">
        <p14:creationId xmlns:p14="http://schemas.microsoft.com/office/powerpoint/2010/main" val="2205753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1097373" y="326985"/>
            <a:ext cx="7684677" cy="610863"/>
          </a:xfrm>
        </p:spPr>
        <p:txBody>
          <a:bodyPr>
            <a:noAutofit/>
          </a:bodyPr>
          <a:lstStyle/>
          <a:p>
            <a:r>
              <a:rPr lang="en-IN" sz="3600" dirty="0"/>
              <a:t>Task: Plot Nikolaus Haus</a:t>
            </a:r>
            <a:endParaRPr lang="en-US" sz="3600" dirty="0"/>
          </a:p>
        </p:txBody>
      </p:sp>
      <p:pic>
        <p:nvPicPr>
          <p:cNvPr id="5" name="Picture 4">
            <a:extLst>
              <a:ext uri="{FF2B5EF4-FFF2-40B4-BE49-F238E27FC236}">
                <a16:creationId xmlns:a16="http://schemas.microsoft.com/office/drawing/2014/main" id="{60A81512-1531-4522-8AD9-49E9BE67FADD}"/>
              </a:ext>
            </a:extLst>
          </p:cNvPr>
          <p:cNvPicPr>
            <a:picLocks noChangeAspect="1"/>
          </p:cNvPicPr>
          <p:nvPr/>
        </p:nvPicPr>
        <p:blipFill rotWithShape="1">
          <a:blip r:embed="rId2">
            <a:extLst>
              <a:ext uri="{28A0092B-C50C-407E-A947-70E740481C1C}">
                <a14:useLocalDpi xmlns:a14="http://schemas.microsoft.com/office/drawing/2010/main" val="0"/>
              </a:ext>
            </a:extLst>
          </a:blip>
          <a:srcRect l="27500" r="19765" b="33464"/>
          <a:stretch/>
        </p:blipFill>
        <p:spPr>
          <a:xfrm>
            <a:off x="1211849" y="2718377"/>
            <a:ext cx="3980049" cy="2823328"/>
          </a:xfrm>
          <a:prstGeom prst="rect">
            <a:avLst/>
          </a:prstGeom>
        </p:spPr>
      </p:pic>
      <p:pic>
        <p:nvPicPr>
          <p:cNvPr id="7" name="Picture 6">
            <a:extLst>
              <a:ext uri="{FF2B5EF4-FFF2-40B4-BE49-F238E27FC236}">
                <a16:creationId xmlns:a16="http://schemas.microsoft.com/office/drawing/2014/main" id="{561416D5-35FD-4A97-B235-5B6359C0248B}"/>
              </a:ext>
            </a:extLst>
          </p:cNvPr>
          <p:cNvPicPr>
            <a:picLocks noChangeAspect="1"/>
          </p:cNvPicPr>
          <p:nvPr/>
        </p:nvPicPr>
        <p:blipFill rotWithShape="1">
          <a:blip r:embed="rId3">
            <a:extLst>
              <a:ext uri="{28A0092B-C50C-407E-A947-70E740481C1C}">
                <a14:useLocalDpi xmlns:a14="http://schemas.microsoft.com/office/drawing/2010/main" val="0"/>
              </a:ext>
            </a:extLst>
          </a:blip>
          <a:srcRect t="43472" b="24028"/>
          <a:stretch/>
        </p:blipFill>
        <p:spPr>
          <a:xfrm>
            <a:off x="6534150" y="2741603"/>
            <a:ext cx="4884151" cy="2823328"/>
          </a:xfrm>
          <a:prstGeom prst="rect">
            <a:avLst/>
          </a:prstGeom>
        </p:spPr>
      </p:pic>
      <p:sp>
        <p:nvSpPr>
          <p:cNvPr id="11" name="Text Placeholder 3">
            <a:extLst>
              <a:ext uri="{FF2B5EF4-FFF2-40B4-BE49-F238E27FC236}">
                <a16:creationId xmlns:a16="http://schemas.microsoft.com/office/drawing/2014/main" id="{9CE663CB-0D3A-4B6B-ACC1-6C081B89D6F2}"/>
              </a:ext>
            </a:extLst>
          </p:cNvPr>
          <p:cNvSpPr txBox="1">
            <a:spLocks/>
          </p:cNvSpPr>
          <p:nvPr/>
        </p:nvSpPr>
        <p:spPr>
          <a:xfrm>
            <a:off x="999460" y="1136919"/>
            <a:ext cx="10542127" cy="15910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Finally, after completing design stage, fabrication of components, hours of coding and innumerable test runs, we were able to plot the Nikolaus Haus.</a:t>
            </a:r>
          </a:p>
          <a:p>
            <a:pPr algn="just"/>
            <a:r>
              <a:rPr lang="en-US" sz="1600" dirty="0"/>
              <a:t>Given the starting point for Nikolaus Haus, the Pen plotter could plot a total of 44 combinations through Point 1 or Point 2 (total 88 combinations) without repeating the drawing patterns.</a:t>
            </a:r>
          </a:p>
          <a:p>
            <a:pPr marL="0" indent="0" algn="just">
              <a:buNone/>
            </a:pPr>
            <a:endParaRPr lang="en-US" sz="1600" dirty="0"/>
          </a:p>
        </p:txBody>
      </p:sp>
      <p:pic>
        <p:nvPicPr>
          <p:cNvPr id="12" name="Picture 11">
            <a:extLst>
              <a:ext uri="{FF2B5EF4-FFF2-40B4-BE49-F238E27FC236}">
                <a16:creationId xmlns:a16="http://schemas.microsoft.com/office/drawing/2014/main" id="{AE29777C-C94F-48FF-897C-C33A3BBEB45C}"/>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harpenSoften amount="26000"/>
                    </a14:imgEffect>
                    <a14:imgEffect>
                      <a14:colorTemperature colorTemp="11100"/>
                    </a14:imgEffect>
                    <a14:imgEffect>
                      <a14:saturation sat="184000"/>
                    </a14:imgEffect>
                    <a14:imgEffect>
                      <a14:brightnessContrast bright="-20000" contrast="57000"/>
                    </a14:imgEffect>
                  </a14:imgLayer>
                </a14:imgProps>
              </a:ext>
              <a:ext uri="{28A0092B-C50C-407E-A947-70E740481C1C}">
                <a14:useLocalDpi xmlns:a14="http://schemas.microsoft.com/office/drawing/2010/main" val="0"/>
              </a:ext>
            </a:extLst>
          </a:blip>
          <a:stretch>
            <a:fillRect/>
          </a:stretch>
        </p:blipFill>
        <p:spPr>
          <a:xfrm>
            <a:off x="5432979" y="2690675"/>
            <a:ext cx="941741" cy="1476650"/>
          </a:xfrm>
          <a:prstGeom prst="rect">
            <a:avLst/>
          </a:prstGeom>
        </p:spPr>
      </p:pic>
    </p:spTree>
    <p:extLst>
      <p:ext uri="{BB962C8B-B14F-4D97-AF65-F5344CB8AC3E}">
        <p14:creationId xmlns:p14="http://schemas.microsoft.com/office/powerpoint/2010/main" val="4099341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p:txBody>
          <a:bodyPr>
            <a:normAutofit/>
          </a:bodyPr>
          <a:lstStyle/>
          <a:p>
            <a:r>
              <a:rPr lang="en-IN" dirty="0"/>
              <a:t>Future Scope</a:t>
            </a:r>
            <a:endParaRPr lang="en-US" dirty="0"/>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33</a:t>
            </a:fld>
            <a:endParaRPr lang="en-US" dirty="0"/>
          </a:p>
        </p:txBody>
      </p:sp>
      <p:sp>
        <p:nvSpPr>
          <p:cNvPr id="10" name="Text Placeholder 3">
            <a:extLst>
              <a:ext uri="{FF2B5EF4-FFF2-40B4-BE49-F238E27FC236}">
                <a16:creationId xmlns:a16="http://schemas.microsoft.com/office/drawing/2014/main" id="{97CD6B35-F115-4941-986F-B83211C91617}"/>
              </a:ext>
            </a:extLst>
          </p:cNvPr>
          <p:cNvSpPr txBox="1">
            <a:spLocks/>
          </p:cNvSpPr>
          <p:nvPr/>
        </p:nvSpPr>
        <p:spPr>
          <a:xfrm>
            <a:off x="973816" y="1573838"/>
            <a:ext cx="10772946" cy="48825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Pen plotters have a bright future with lots of room for innovation and growth. In order to create immersive and interactive artistic experiences: </a:t>
            </a:r>
          </a:p>
          <a:p>
            <a:pPr algn="just"/>
            <a:r>
              <a:rPr lang="en-US" sz="1600" dirty="0"/>
              <a:t>Use of higher-quality DC geared motors with finer gear ratios to achieve more accurate positioning and smoother movement.</a:t>
            </a:r>
          </a:p>
          <a:p>
            <a:pPr algn="just"/>
            <a:r>
              <a:rPr lang="en-US" sz="1600" dirty="0"/>
              <a:t>Working on the design and making it more reliable and efficient so that the vibrations can be reduced and quality of the drawing can be improved. </a:t>
            </a:r>
          </a:p>
          <a:p>
            <a:pPr algn="just"/>
            <a:r>
              <a:rPr lang="en-US" sz="1600" dirty="0"/>
              <a:t>Future designs might focus on reducing the size and weight of the plotter while maintaining its functionality and performance.</a:t>
            </a:r>
          </a:p>
        </p:txBody>
      </p:sp>
    </p:spTree>
    <p:extLst>
      <p:ext uri="{BB962C8B-B14F-4D97-AF65-F5344CB8AC3E}">
        <p14:creationId xmlns:p14="http://schemas.microsoft.com/office/powerpoint/2010/main" val="36966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08F9D4-D8EF-472B-B0A6-6308798F83CF}"/>
              </a:ext>
            </a:extLst>
          </p:cNvPr>
          <p:cNvSpPr>
            <a:spLocks noGrp="1"/>
          </p:cNvSpPr>
          <p:nvPr>
            <p:ph type="title"/>
          </p:nvPr>
        </p:nvSpPr>
        <p:spPr>
          <a:xfrm>
            <a:off x="3935822" y="2398021"/>
            <a:ext cx="4941477" cy="610863"/>
          </a:xfrm>
        </p:spPr>
        <p:txBody>
          <a:bodyPr>
            <a:normAutofit/>
          </a:bodyPr>
          <a:lstStyle/>
          <a:p>
            <a:r>
              <a:rPr lang="en-IN" dirty="0"/>
              <a:t>Let’s demonstrate</a:t>
            </a:r>
            <a:endParaRPr lang="en-US" dirty="0"/>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142693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E4814-9925-45BB-BB31-6C80550F1285}"/>
              </a:ext>
            </a:extLst>
          </p:cNvPr>
          <p:cNvSpPr/>
          <p:nvPr/>
        </p:nvSpPr>
        <p:spPr>
          <a:xfrm>
            <a:off x="553915" y="1538654"/>
            <a:ext cx="3235570" cy="7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ank you Slide|Contact Us|Single">
            <a:extLst>
              <a:ext uri="{FF2B5EF4-FFF2-40B4-BE49-F238E27FC236}">
                <a16:creationId xmlns:a16="http://schemas.microsoft.com/office/drawing/2014/main" id="{33E1F92F-CCEC-49E1-A66C-199379FD5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46" t="17948" r="28546" b="22436"/>
          <a:stretch/>
        </p:blipFill>
        <p:spPr bwMode="auto">
          <a:xfrm>
            <a:off x="3525716" y="1633097"/>
            <a:ext cx="4595966" cy="359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2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FFFE52-6B8E-651A-BC95-A97355BB9932}"/>
              </a:ext>
            </a:extLst>
          </p:cNvPr>
          <p:cNvPicPr>
            <a:picLocks noChangeAspect="1"/>
          </p:cNvPicPr>
          <p:nvPr/>
        </p:nvPicPr>
        <p:blipFill rotWithShape="1">
          <a:blip r:embed="rId2">
            <a:extLst>
              <a:ext uri="{28A0092B-C50C-407E-A947-70E740481C1C}">
                <a14:useLocalDpi xmlns:a14="http://schemas.microsoft.com/office/drawing/2010/main" val="0"/>
              </a:ext>
            </a:extLst>
          </a:blip>
          <a:srcRect l="15585" r="15583"/>
          <a:stretch/>
        </p:blipFill>
        <p:spPr>
          <a:xfrm rot="16200000">
            <a:off x="5717698" y="383697"/>
            <a:ext cx="6858003" cy="6090601"/>
          </a:xfrm>
          <a:prstGeom prst="rect">
            <a:avLst/>
          </a:prstGeom>
        </p:spPr>
      </p:pic>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476273" y="140626"/>
            <a:ext cx="4941477" cy="610863"/>
          </a:xfrm>
        </p:spPr>
        <p:txBody>
          <a:bodyPr>
            <a:normAutofit/>
          </a:bodyPr>
          <a:lstStyle/>
          <a:p>
            <a:r>
              <a:rPr lang="en-US" sz="4000"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557804" y="827166"/>
            <a:ext cx="5157196" cy="5803493"/>
          </a:xfrm>
        </p:spPr>
        <p:txBody>
          <a:bodyPr/>
          <a:lstStyle/>
          <a:p>
            <a:pPr marL="285750" indent="-285750">
              <a:spcBef>
                <a:spcPts val="400"/>
              </a:spcBef>
              <a:buFont typeface="Wingdings" panose="05000000000000000000" pitchFamily="2" charset="2"/>
              <a:buChar char="Ø"/>
            </a:pPr>
            <a:r>
              <a:rPr lang="en-IN" dirty="0">
                <a:solidFill>
                  <a:srgbClr val="306972"/>
                </a:solidFill>
                <a:latin typeface="+mj-lt"/>
              </a:rPr>
              <a:t>Introduction</a:t>
            </a:r>
          </a:p>
          <a:p>
            <a:pPr marL="285750" indent="-285750">
              <a:spcBef>
                <a:spcPts val="400"/>
              </a:spcBef>
              <a:buFont typeface="Wingdings" panose="05000000000000000000" pitchFamily="2" charset="2"/>
              <a:buChar char="Ø"/>
            </a:pPr>
            <a:r>
              <a:rPr lang="en-IN" dirty="0">
                <a:solidFill>
                  <a:srgbClr val="306972"/>
                </a:solidFill>
                <a:latin typeface="+mj-lt"/>
              </a:rPr>
              <a:t>Project Goals &amp; Planning</a:t>
            </a:r>
          </a:p>
          <a:p>
            <a:pPr marL="971550" lvl="1" indent="-285750">
              <a:spcBef>
                <a:spcPts val="400"/>
              </a:spcBef>
              <a:buFont typeface="Wingdings" panose="05000000000000000000" pitchFamily="2" charset="2"/>
              <a:buChar char="ü"/>
            </a:pPr>
            <a:r>
              <a:rPr lang="en-IN" sz="1100" dirty="0">
                <a:solidFill>
                  <a:srgbClr val="306972"/>
                </a:solidFill>
                <a:latin typeface="+mj-lt"/>
              </a:rPr>
              <a:t>Project Goals</a:t>
            </a:r>
          </a:p>
          <a:p>
            <a:pPr marL="971550" lvl="1" indent="-285750">
              <a:spcBef>
                <a:spcPts val="400"/>
              </a:spcBef>
              <a:buFont typeface="Wingdings" panose="05000000000000000000" pitchFamily="2" charset="2"/>
              <a:buChar char="ü"/>
            </a:pPr>
            <a:r>
              <a:rPr lang="en-IN" sz="1100" dirty="0">
                <a:solidFill>
                  <a:srgbClr val="306972"/>
                </a:solidFill>
                <a:latin typeface="+mj-lt"/>
              </a:rPr>
              <a:t>Organisation Chart</a:t>
            </a:r>
          </a:p>
          <a:p>
            <a:pPr marL="971550" lvl="1" indent="-285750">
              <a:spcBef>
                <a:spcPts val="400"/>
              </a:spcBef>
              <a:buFont typeface="Wingdings" panose="05000000000000000000" pitchFamily="2" charset="2"/>
              <a:buChar char="ü"/>
            </a:pPr>
            <a:r>
              <a:rPr lang="en-IN" sz="1100" dirty="0">
                <a:solidFill>
                  <a:srgbClr val="306972"/>
                </a:solidFill>
                <a:latin typeface="+mj-lt"/>
              </a:rPr>
              <a:t>Timeline</a:t>
            </a:r>
          </a:p>
          <a:p>
            <a:pPr marL="971550" lvl="1" indent="-285750">
              <a:spcBef>
                <a:spcPts val="400"/>
              </a:spcBef>
              <a:buFont typeface="Wingdings" panose="05000000000000000000" pitchFamily="2" charset="2"/>
              <a:buChar char="ü"/>
            </a:pPr>
            <a:r>
              <a:rPr lang="en-IN" sz="1100" dirty="0">
                <a:solidFill>
                  <a:srgbClr val="306972"/>
                </a:solidFill>
                <a:latin typeface="+mj-lt"/>
              </a:rPr>
              <a:t>V – Model</a:t>
            </a:r>
          </a:p>
          <a:p>
            <a:pPr marL="971550" lvl="1" indent="-285750">
              <a:spcBef>
                <a:spcPts val="400"/>
              </a:spcBef>
              <a:buFont typeface="Wingdings" panose="05000000000000000000" pitchFamily="2" charset="2"/>
              <a:buChar char="ü"/>
            </a:pPr>
            <a:r>
              <a:rPr lang="en-IN" sz="1100" dirty="0">
                <a:solidFill>
                  <a:srgbClr val="306972"/>
                </a:solidFill>
                <a:latin typeface="+mj-lt"/>
              </a:rPr>
              <a:t>Morphological Chart</a:t>
            </a:r>
          </a:p>
          <a:p>
            <a:pPr marL="971550" lvl="1" indent="-285750">
              <a:spcBef>
                <a:spcPts val="400"/>
              </a:spcBef>
              <a:buFont typeface="Wingdings" panose="05000000000000000000" pitchFamily="2" charset="2"/>
              <a:buChar char="ü"/>
            </a:pPr>
            <a:r>
              <a:rPr lang="en-IN" sz="1100" dirty="0">
                <a:solidFill>
                  <a:srgbClr val="306972"/>
                </a:solidFill>
                <a:latin typeface="+mj-lt"/>
              </a:rPr>
              <a:t>Decision Matrix</a:t>
            </a:r>
          </a:p>
          <a:p>
            <a:pPr marL="285750" indent="-285750">
              <a:spcBef>
                <a:spcPts val="400"/>
              </a:spcBef>
              <a:buFont typeface="Wingdings" panose="05000000000000000000" pitchFamily="2" charset="2"/>
              <a:buChar char="Ø"/>
            </a:pPr>
            <a:r>
              <a:rPr lang="en-IN" dirty="0">
                <a:solidFill>
                  <a:srgbClr val="306972"/>
                </a:solidFill>
                <a:latin typeface="+mj-lt"/>
              </a:rPr>
              <a:t>Design Stage</a:t>
            </a:r>
          </a:p>
          <a:p>
            <a:pPr marL="989013" lvl="1" indent="-285750">
              <a:spcBef>
                <a:spcPts val="400"/>
              </a:spcBef>
              <a:buFont typeface="Wingdings" panose="05000000000000000000" pitchFamily="2" charset="2"/>
              <a:buChar char="ü"/>
            </a:pPr>
            <a:r>
              <a:rPr lang="en-IN" sz="1100" dirty="0">
                <a:solidFill>
                  <a:srgbClr val="306972"/>
                </a:solidFill>
                <a:latin typeface="+mj-lt"/>
              </a:rPr>
              <a:t>Component Selection</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Electrical Circuit Design</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Mechanical CAD Design</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Key Design Decisions</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Programming</a:t>
            </a:r>
          </a:p>
          <a:p>
            <a:pPr marL="285750" indent="-285750">
              <a:spcBef>
                <a:spcPts val="400"/>
              </a:spcBef>
              <a:buFont typeface="Wingdings" panose="05000000000000000000" pitchFamily="2" charset="2"/>
              <a:buChar char="Ø"/>
            </a:pPr>
            <a:r>
              <a:rPr lang="en-IN" dirty="0">
                <a:solidFill>
                  <a:srgbClr val="306972"/>
                </a:solidFill>
                <a:latin typeface="+mj-lt"/>
              </a:rPr>
              <a:t>Development and Fabrication Stage </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Selection of materials</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Use of Test piece</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Challenges faced during Development stage</a:t>
            </a:r>
          </a:p>
          <a:p>
            <a:pPr marL="285750" indent="-285750">
              <a:spcBef>
                <a:spcPts val="400"/>
              </a:spcBef>
              <a:buFont typeface="Wingdings" panose="05000000000000000000" pitchFamily="2" charset="2"/>
              <a:buChar char="Ø"/>
            </a:pPr>
            <a:r>
              <a:rPr lang="en-IN" dirty="0">
                <a:solidFill>
                  <a:srgbClr val="306972"/>
                </a:solidFill>
                <a:latin typeface="+mj-lt"/>
              </a:rPr>
              <a:t>Iteration &amp; Testing</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Testing Procedure</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Performance testing &amp; Calibration</a:t>
            </a:r>
          </a:p>
          <a:p>
            <a:pPr marL="285750" indent="-285750">
              <a:spcBef>
                <a:spcPts val="400"/>
              </a:spcBef>
              <a:buFont typeface="Wingdings" panose="05000000000000000000" pitchFamily="2" charset="2"/>
              <a:buChar char="Ø"/>
            </a:pPr>
            <a:r>
              <a:rPr lang="en-IN" dirty="0">
                <a:solidFill>
                  <a:srgbClr val="306972"/>
                </a:solidFill>
                <a:latin typeface="+mj-lt"/>
              </a:rPr>
              <a:t>Conclusion</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Task: Plot Nikolaus Haus</a:t>
            </a:r>
          </a:p>
          <a:p>
            <a:pPr marL="989013" lvl="1" indent="-276225">
              <a:lnSpc>
                <a:spcPct val="100000"/>
              </a:lnSpc>
              <a:spcBef>
                <a:spcPts val="400"/>
              </a:spcBef>
              <a:buFont typeface="Wingdings" panose="05000000000000000000" pitchFamily="2" charset="2"/>
              <a:buChar char="ü"/>
            </a:pPr>
            <a:r>
              <a:rPr lang="en-IN" sz="1100" dirty="0">
                <a:solidFill>
                  <a:srgbClr val="306972"/>
                </a:solidFill>
                <a:latin typeface="+mj-lt"/>
              </a:rPr>
              <a:t>Future Scope</a:t>
            </a:r>
          </a:p>
          <a:p>
            <a:pPr marL="285750" indent="-285750">
              <a:spcBef>
                <a:spcPts val="400"/>
              </a:spcBef>
              <a:buFont typeface="Wingdings" panose="05000000000000000000" pitchFamily="2" charset="2"/>
              <a:buChar char="Ø"/>
            </a:pPr>
            <a:r>
              <a:rPr lang="en-IN" dirty="0">
                <a:solidFill>
                  <a:srgbClr val="306972"/>
                </a:solidFill>
                <a:latin typeface="+mj-lt"/>
              </a:rPr>
              <a:t>Demonstration</a:t>
            </a:r>
          </a:p>
          <a:p>
            <a:pPr marL="285750" indent="-285750">
              <a:spcBef>
                <a:spcPts val="400"/>
              </a:spcBef>
              <a:buFont typeface="Wingdings" panose="05000000000000000000" pitchFamily="2" charset="2"/>
              <a:buChar char="Ø"/>
            </a:pPr>
            <a:endParaRPr lang="en-IN" sz="1800" dirty="0">
              <a:solidFill>
                <a:srgbClr val="306972"/>
              </a:solidFill>
              <a:latin typeface="+mj-lt"/>
            </a:endParaRPr>
          </a:p>
          <a:p>
            <a:pPr marL="285750" indent="-285750">
              <a:spcBef>
                <a:spcPts val="400"/>
              </a:spcBef>
              <a:buFont typeface="Wingdings" panose="05000000000000000000" pitchFamily="2" charset="2"/>
              <a:buChar char="Ø"/>
            </a:pPr>
            <a:endParaRPr lang="en-IN" sz="1800" dirty="0">
              <a:solidFill>
                <a:srgbClr val="306972"/>
              </a:solidFill>
              <a:latin typeface="+mj-lt"/>
            </a:endParaRPr>
          </a:p>
        </p:txBody>
      </p:sp>
      <p:pic>
        <p:nvPicPr>
          <p:cNvPr id="14" name="Picture 13">
            <a:extLst>
              <a:ext uri="{FF2B5EF4-FFF2-40B4-BE49-F238E27FC236}">
                <a16:creationId xmlns:a16="http://schemas.microsoft.com/office/drawing/2014/main" id="{641D98F3-4AE4-428B-A268-BF0889977FCD}"/>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268509" y="213196"/>
            <a:ext cx="2656477" cy="556629"/>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F5D1D0F-6118-6E9F-CB1B-7D9D28E31F3F}"/>
              </a:ext>
            </a:extLst>
          </p:cNvPr>
          <p:cNvPicPr>
            <a:picLocks noChangeAspect="1"/>
          </p:cNvPicPr>
          <p:nvPr/>
        </p:nvPicPr>
        <p:blipFill>
          <a:blip r:embed="rId2"/>
          <a:stretch>
            <a:fillRect/>
          </a:stretch>
        </p:blipFill>
        <p:spPr>
          <a:xfrm>
            <a:off x="5214320" y="0"/>
            <a:ext cx="6977680" cy="4686300"/>
          </a:xfrm>
          <a:prstGeom prst="rect">
            <a:avLst/>
          </a:prstGeom>
        </p:spPr>
      </p:pic>
      <p:sp>
        <p:nvSpPr>
          <p:cNvPr id="18" name="TextBox 17">
            <a:extLst>
              <a:ext uri="{FF2B5EF4-FFF2-40B4-BE49-F238E27FC236}">
                <a16:creationId xmlns:a16="http://schemas.microsoft.com/office/drawing/2014/main" id="{1792FD1A-9F51-D536-A251-310C517AD8FE}"/>
              </a:ext>
            </a:extLst>
          </p:cNvPr>
          <p:cNvSpPr txBox="1"/>
          <p:nvPr/>
        </p:nvSpPr>
        <p:spPr>
          <a:xfrm>
            <a:off x="1013194" y="4435991"/>
            <a:ext cx="7324725" cy="1569660"/>
          </a:xfrm>
          <a:prstGeom prst="rect">
            <a:avLst/>
          </a:prstGeom>
          <a:noFill/>
        </p:spPr>
        <p:txBody>
          <a:bodyPr wrap="square" rtlCol="0">
            <a:spAutoFit/>
          </a:bodyPr>
          <a:lstStyle/>
          <a:p>
            <a:r>
              <a:rPr lang="en-US" sz="4800" b="1" dirty="0">
                <a:ln w="13462">
                  <a:solidFill>
                    <a:schemeClr val="bg1"/>
                  </a:solidFill>
                  <a:prstDash val="solid"/>
                </a:ln>
                <a:solidFill>
                  <a:schemeClr val="accent1">
                    <a:lumMod val="50000"/>
                  </a:schemeClr>
                </a:solidFill>
                <a:effectLst>
                  <a:outerShdw dist="38100" dir="2700000" algn="bl" rotWithShape="0">
                    <a:schemeClr val="accent1">
                      <a:lumMod val="75000"/>
                    </a:schemeClr>
                  </a:outerShdw>
                </a:effectLst>
                <a:latin typeface="Bahnschrift" panose="020B0502040204020203" pitchFamily="34" charset="0"/>
              </a:rPr>
              <a:t>Project Goals</a:t>
            </a:r>
          </a:p>
          <a:p>
            <a:r>
              <a:rPr lang="en-US" sz="4800" b="1" dirty="0">
                <a:ln w="13462">
                  <a:solidFill>
                    <a:schemeClr val="bg1"/>
                  </a:solidFill>
                  <a:prstDash val="solid"/>
                </a:ln>
                <a:solidFill>
                  <a:schemeClr val="accent1">
                    <a:lumMod val="50000"/>
                  </a:schemeClr>
                </a:solidFill>
                <a:effectLst>
                  <a:outerShdw dist="38100" dir="2700000" algn="bl" rotWithShape="0">
                    <a:schemeClr val="accent1">
                      <a:lumMod val="75000"/>
                    </a:schemeClr>
                  </a:outerShdw>
                </a:effectLst>
                <a:latin typeface="Bahnschrift" panose="020B0502040204020203" pitchFamily="34" charset="0"/>
              </a:rPr>
              <a:t>And Planning</a:t>
            </a:r>
            <a:endParaRPr lang="en-IN" sz="4800" b="1" dirty="0">
              <a:ln w="13462">
                <a:solidFill>
                  <a:schemeClr val="bg1"/>
                </a:solidFill>
                <a:prstDash val="solid"/>
              </a:ln>
              <a:solidFill>
                <a:schemeClr val="accent1">
                  <a:lumMod val="50000"/>
                </a:schemeClr>
              </a:solidFill>
              <a:effectLst>
                <a:outerShdw dist="38100" dir="2700000" algn="bl" rotWithShape="0">
                  <a:schemeClr val="accent1">
                    <a:lumMod val="75000"/>
                  </a:schemeClr>
                </a:outerShdw>
              </a:effectLst>
              <a:latin typeface="Bahnschrift" panose="020B0502040204020203" pitchFamily="34" charset="0"/>
            </a:endParaRPr>
          </a:p>
        </p:txBody>
      </p:sp>
    </p:spTree>
    <p:extLst>
      <p:ext uri="{BB962C8B-B14F-4D97-AF65-F5344CB8AC3E}">
        <p14:creationId xmlns:p14="http://schemas.microsoft.com/office/powerpoint/2010/main" val="187935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085849" y="306757"/>
            <a:ext cx="6372225" cy="611187"/>
          </a:xfrm>
        </p:spPr>
        <p:txBody>
          <a:bodyPr>
            <a:normAutofit/>
          </a:bodyPr>
          <a:lstStyle/>
          <a:p>
            <a:r>
              <a:rPr lang="en-US" sz="4000" dirty="0">
                <a:latin typeface="Bahnschrift" panose="020B0502040204020203" pitchFamily="34" charset="0"/>
              </a:rPr>
              <a:t>Project Goals</a:t>
            </a:r>
          </a:p>
        </p:txBody>
      </p:sp>
      <p:sp>
        <p:nvSpPr>
          <p:cNvPr id="28" name="Text Placeholder 3">
            <a:extLst>
              <a:ext uri="{FF2B5EF4-FFF2-40B4-BE49-F238E27FC236}">
                <a16:creationId xmlns:a16="http://schemas.microsoft.com/office/drawing/2014/main" id="{578E13B2-B364-0237-840A-E55E4AC8AD05}"/>
              </a:ext>
            </a:extLst>
          </p:cNvPr>
          <p:cNvSpPr txBox="1">
            <a:spLocks/>
          </p:cNvSpPr>
          <p:nvPr/>
        </p:nvSpPr>
        <p:spPr>
          <a:xfrm>
            <a:off x="1085849" y="1318992"/>
            <a:ext cx="7055828" cy="42626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The primary objective of the project is to create a pen plotter by integrating all the available components. These components will be responsible for controlling the movement of the pen and ensuring accurate plotting on paper. </a:t>
            </a:r>
          </a:p>
          <a:p>
            <a:pPr marL="0" indent="0" algn="just">
              <a:buNone/>
            </a:pPr>
            <a:r>
              <a:rPr lang="en-US" sz="1600" dirty="0"/>
              <a:t>The project team will design and fabricate the necessary parts, program the control system, and assemble the pen plotter. The following tasks will be performed: </a:t>
            </a:r>
          </a:p>
          <a:p>
            <a:pPr algn="just">
              <a:buFont typeface="Wingdings" panose="05000000000000000000" pitchFamily="2" charset="2"/>
              <a:buChar char="§"/>
            </a:pPr>
            <a:r>
              <a:rPr lang="en-US" sz="1600" dirty="0"/>
              <a:t>Designing and building a functional pen plotter using specific components.</a:t>
            </a:r>
          </a:p>
          <a:p>
            <a:pPr algn="just">
              <a:buFont typeface="Wingdings" panose="05000000000000000000" pitchFamily="2" charset="2"/>
              <a:buChar char="§"/>
            </a:pPr>
            <a:r>
              <a:rPr lang="en-US" sz="1600" dirty="0"/>
              <a:t>Ensuring precise and accurate plotting on paper.</a:t>
            </a:r>
          </a:p>
          <a:p>
            <a:pPr algn="just">
              <a:buFont typeface="Wingdings" panose="05000000000000000000" pitchFamily="2" charset="2"/>
              <a:buChar char="§"/>
            </a:pPr>
            <a:r>
              <a:rPr lang="en-US" sz="1600" dirty="0"/>
              <a:t>Developing a user interface to control the movement of the pen.</a:t>
            </a:r>
          </a:p>
          <a:p>
            <a:pPr algn="just">
              <a:buFont typeface="Wingdings" panose="05000000000000000000" pitchFamily="2" charset="2"/>
              <a:buChar char="§"/>
            </a:pPr>
            <a:r>
              <a:rPr lang="en-US" sz="1600" dirty="0"/>
              <a:t>Testing and calibrating the pen plotter for optimal performance.</a:t>
            </a:r>
          </a:p>
          <a:p>
            <a:pPr algn="just">
              <a:buFont typeface="Wingdings" panose="05000000000000000000" pitchFamily="2" charset="2"/>
              <a:buChar char="§"/>
            </a:pPr>
            <a:r>
              <a:rPr lang="en-US" sz="1600" dirty="0"/>
              <a:t>Demonstrating the functionality and output of the pen plotter through plotted designs of </a:t>
            </a:r>
            <a:r>
              <a:rPr lang="en-US" sz="1600" b="1" dirty="0"/>
              <a:t>Nikolaus Haus</a:t>
            </a:r>
            <a:r>
              <a:rPr lang="en-US" sz="1600" dirty="0"/>
              <a:t>.</a:t>
            </a:r>
          </a:p>
        </p:txBody>
      </p:sp>
      <p:pic>
        <p:nvPicPr>
          <p:cNvPr id="4" name="Picture 3">
            <a:extLst>
              <a:ext uri="{FF2B5EF4-FFF2-40B4-BE49-F238E27FC236}">
                <a16:creationId xmlns:a16="http://schemas.microsoft.com/office/drawing/2014/main" id="{639CCE40-23B0-4D40-A69B-197FF8865038}"/>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harpenSoften amount="26000"/>
                    </a14:imgEffect>
                    <a14:imgEffect>
                      <a14:colorTemperature colorTemp="11100"/>
                    </a14:imgEffect>
                    <a14:imgEffect>
                      <a14:saturation sat="184000"/>
                    </a14:imgEffect>
                    <a14:imgEffect>
                      <a14:brightnessContrast bright="-20000" contrast="57000"/>
                    </a14:imgEffect>
                  </a14:imgLayer>
                </a14:imgProps>
              </a:ext>
              <a:ext uri="{28A0092B-C50C-407E-A947-70E740481C1C}">
                <a14:useLocalDpi xmlns:a14="http://schemas.microsoft.com/office/drawing/2010/main" val="0"/>
              </a:ext>
            </a:extLst>
          </a:blip>
          <a:stretch>
            <a:fillRect/>
          </a:stretch>
        </p:blipFill>
        <p:spPr>
          <a:xfrm>
            <a:off x="8631234" y="1404052"/>
            <a:ext cx="2728683" cy="4278575"/>
          </a:xfrm>
          <a:prstGeom prst="rect">
            <a:avLst/>
          </a:prstGeom>
        </p:spPr>
      </p:pic>
    </p:spTree>
    <p:extLst>
      <p:ext uri="{BB962C8B-B14F-4D97-AF65-F5344CB8AC3E}">
        <p14:creationId xmlns:p14="http://schemas.microsoft.com/office/powerpoint/2010/main" val="152059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3EC16CE9-0426-C107-6FEB-4CF02B547A2C}"/>
              </a:ext>
            </a:extLst>
          </p:cNvPr>
          <p:cNvSpPr txBox="1">
            <a:spLocks/>
          </p:cNvSpPr>
          <p:nvPr/>
        </p:nvSpPr>
        <p:spPr>
          <a:xfrm>
            <a:off x="1233170" y="278129"/>
            <a:ext cx="5581224" cy="660141"/>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Bahnschrift" panose="020B0502040204020203" pitchFamily="34" charset="0"/>
              </a:rPr>
              <a:t>Organization Chart</a:t>
            </a:r>
          </a:p>
        </p:txBody>
      </p:sp>
      <p:graphicFrame>
        <p:nvGraphicFramePr>
          <p:cNvPr id="13" name="Diagram 12">
            <a:extLst>
              <a:ext uri="{FF2B5EF4-FFF2-40B4-BE49-F238E27FC236}">
                <a16:creationId xmlns:a16="http://schemas.microsoft.com/office/drawing/2014/main" id="{5BF678E6-8893-4CF4-0C86-F4C46A0B4065}"/>
              </a:ext>
            </a:extLst>
          </p:cNvPr>
          <p:cNvGraphicFramePr/>
          <p:nvPr>
            <p:extLst>
              <p:ext uri="{D42A27DB-BD31-4B8C-83A1-F6EECF244321}">
                <p14:modId xmlns:p14="http://schemas.microsoft.com/office/powerpoint/2010/main" val="2786732379"/>
              </p:ext>
            </p:extLst>
          </p:nvPr>
        </p:nvGraphicFramePr>
        <p:xfrm>
          <a:off x="1101616" y="964952"/>
          <a:ext cx="10477240" cy="4901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1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BA9D1D-E9DE-45F1-AF67-D6DB68DF60F7}"/>
              </a:ext>
            </a:extLst>
          </p:cNvPr>
          <p:cNvSpPr>
            <a:spLocks noGrp="1"/>
          </p:cNvSpPr>
          <p:nvPr>
            <p:ph type="title"/>
          </p:nvPr>
        </p:nvSpPr>
        <p:spPr>
          <a:xfrm>
            <a:off x="1154523" y="597122"/>
            <a:ext cx="4941477" cy="610863"/>
          </a:xfrm>
        </p:spPr>
        <p:txBody>
          <a:bodyPr/>
          <a:lstStyle/>
          <a:p>
            <a:r>
              <a:rPr lang="en-IN" dirty="0"/>
              <a:t>Project Timeline</a:t>
            </a:r>
          </a:p>
        </p:txBody>
      </p:sp>
      <p:sp>
        <p:nvSpPr>
          <p:cNvPr id="9" name="Text Placeholder 8">
            <a:extLst>
              <a:ext uri="{FF2B5EF4-FFF2-40B4-BE49-F238E27FC236}">
                <a16:creationId xmlns:a16="http://schemas.microsoft.com/office/drawing/2014/main" id="{00ABCEA4-28F9-45B0-A6CF-2528934C1A06}"/>
              </a:ext>
            </a:extLst>
          </p:cNvPr>
          <p:cNvSpPr>
            <a:spLocks noGrp="1"/>
          </p:cNvSpPr>
          <p:nvPr>
            <p:ph type="body" sz="quarter" idx="12"/>
          </p:nvPr>
        </p:nvSpPr>
        <p:spPr>
          <a:xfrm>
            <a:off x="1296955" y="2934856"/>
            <a:ext cx="2668376" cy="369332"/>
          </a:xfrm>
        </p:spPr>
        <p:txBody>
          <a:bodyPr/>
          <a:lstStyle/>
          <a:p>
            <a:r>
              <a:rPr lang="en-IN" dirty="0"/>
              <a:t>(1</a:t>
            </a:r>
            <a:r>
              <a:rPr lang="en-IN" baseline="30000" dirty="0"/>
              <a:t>st</a:t>
            </a:r>
            <a:r>
              <a:rPr lang="en-IN" dirty="0"/>
              <a:t> May 2023 – 10</a:t>
            </a:r>
            <a:r>
              <a:rPr lang="en-IN" baseline="30000" dirty="0"/>
              <a:t>th</a:t>
            </a:r>
            <a:r>
              <a:rPr lang="en-IN" dirty="0"/>
              <a:t> June 2023)</a:t>
            </a:r>
          </a:p>
        </p:txBody>
      </p:sp>
      <p:sp>
        <p:nvSpPr>
          <p:cNvPr id="10" name="Text Placeholder 9">
            <a:extLst>
              <a:ext uri="{FF2B5EF4-FFF2-40B4-BE49-F238E27FC236}">
                <a16:creationId xmlns:a16="http://schemas.microsoft.com/office/drawing/2014/main" id="{2C051963-20E5-42C6-89A1-9E0312B34E89}"/>
              </a:ext>
            </a:extLst>
          </p:cNvPr>
          <p:cNvSpPr>
            <a:spLocks noGrp="1"/>
          </p:cNvSpPr>
          <p:nvPr>
            <p:ph type="body" sz="quarter" idx="30"/>
          </p:nvPr>
        </p:nvSpPr>
        <p:spPr>
          <a:xfrm>
            <a:off x="3897799" y="5087328"/>
            <a:ext cx="2872278" cy="369332"/>
          </a:xfrm>
        </p:spPr>
        <p:txBody>
          <a:bodyPr/>
          <a:lstStyle/>
          <a:p>
            <a:r>
              <a:rPr lang="en-IN" dirty="0"/>
              <a:t>(25</a:t>
            </a:r>
            <a:r>
              <a:rPr lang="en-IN" baseline="30000" dirty="0"/>
              <a:t>th</a:t>
            </a:r>
            <a:r>
              <a:rPr lang="en-IN" dirty="0"/>
              <a:t> May 2023 – 20</a:t>
            </a:r>
            <a:r>
              <a:rPr lang="en-IN" baseline="30000" dirty="0"/>
              <a:t>th</a:t>
            </a:r>
            <a:r>
              <a:rPr lang="en-IN" dirty="0"/>
              <a:t> June 2023)</a:t>
            </a:r>
          </a:p>
          <a:p>
            <a:endParaRPr lang="en-IN" dirty="0"/>
          </a:p>
        </p:txBody>
      </p:sp>
      <p:sp>
        <p:nvSpPr>
          <p:cNvPr id="8" name="Text Placeholder 7">
            <a:extLst>
              <a:ext uri="{FF2B5EF4-FFF2-40B4-BE49-F238E27FC236}">
                <a16:creationId xmlns:a16="http://schemas.microsoft.com/office/drawing/2014/main" id="{BDD6CCDF-6B36-48DF-8E3D-5760D431685B}"/>
              </a:ext>
            </a:extLst>
          </p:cNvPr>
          <p:cNvSpPr>
            <a:spLocks noGrp="1"/>
          </p:cNvSpPr>
          <p:nvPr>
            <p:ph type="body" sz="quarter" idx="11"/>
          </p:nvPr>
        </p:nvSpPr>
        <p:spPr>
          <a:xfrm>
            <a:off x="1296954" y="2526872"/>
            <a:ext cx="3231083" cy="247651"/>
          </a:xfrm>
        </p:spPr>
        <p:txBody>
          <a:bodyPr/>
          <a:lstStyle/>
          <a:p>
            <a:r>
              <a:rPr lang="en-IN" dirty="0"/>
              <a:t>CAD Design &amp; Fabrication</a:t>
            </a:r>
          </a:p>
        </p:txBody>
      </p:sp>
      <p:sp>
        <p:nvSpPr>
          <p:cNvPr id="11" name="Text Placeholder 10">
            <a:extLst>
              <a:ext uri="{FF2B5EF4-FFF2-40B4-BE49-F238E27FC236}">
                <a16:creationId xmlns:a16="http://schemas.microsoft.com/office/drawing/2014/main" id="{A67EF83A-9B7D-4414-874F-A65135F862D8}"/>
              </a:ext>
            </a:extLst>
          </p:cNvPr>
          <p:cNvSpPr>
            <a:spLocks noGrp="1"/>
          </p:cNvSpPr>
          <p:nvPr>
            <p:ph type="body" sz="quarter" idx="31"/>
          </p:nvPr>
        </p:nvSpPr>
        <p:spPr>
          <a:xfrm>
            <a:off x="3897798" y="4701908"/>
            <a:ext cx="3417401" cy="247651"/>
          </a:xfrm>
        </p:spPr>
        <p:txBody>
          <a:bodyPr/>
          <a:lstStyle/>
          <a:p>
            <a:r>
              <a:rPr lang="en-IN" dirty="0"/>
              <a:t>Coding and User interface linking</a:t>
            </a:r>
          </a:p>
        </p:txBody>
      </p:sp>
      <p:sp>
        <p:nvSpPr>
          <p:cNvPr id="12" name="Text Placeholder 11">
            <a:extLst>
              <a:ext uri="{FF2B5EF4-FFF2-40B4-BE49-F238E27FC236}">
                <a16:creationId xmlns:a16="http://schemas.microsoft.com/office/drawing/2014/main" id="{4867CEE6-2AFD-4B39-874C-6817E18BB313}"/>
              </a:ext>
            </a:extLst>
          </p:cNvPr>
          <p:cNvSpPr>
            <a:spLocks noGrp="1"/>
          </p:cNvSpPr>
          <p:nvPr>
            <p:ph type="body" sz="quarter" idx="32"/>
          </p:nvPr>
        </p:nvSpPr>
        <p:spPr>
          <a:xfrm>
            <a:off x="9001710" y="5087328"/>
            <a:ext cx="2668375" cy="369332"/>
          </a:xfrm>
        </p:spPr>
        <p:txBody>
          <a:bodyPr/>
          <a:lstStyle/>
          <a:p>
            <a:r>
              <a:rPr lang="en-IN" dirty="0"/>
              <a:t>(1st June 2023 – 5th July 2023)</a:t>
            </a:r>
          </a:p>
          <a:p>
            <a:endParaRPr lang="en-IN" dirty="0"/>
          </a:p>
        </p:txBody>
      </p:sp>
      <p:sp>
        <p:nvSpPr>
          <p:cNvPr id="13" name="Text Placeholder 12">
            <a:extLst>
              <a:ext uri="{FF2B5EF4-FFF2-40B4-BE49-F238E27FC236}">
                <a16:creationId xmlns:a16="http://schemas.microsoft.com/office/drawing/2014/main" id="{DF2FC694-2A15-463F-A2D5-F433005880DF}"/>
              </a:ext>
            </a:extLst>
          </p:cNvPr>
          <p:cNvSpPr>
            <a:spLocks noGrp="1"/>
          </p:cNvSpPr>
          <p:nvPr>
            <p:ph type="body" sz="quarter" idx="33"/>
          </p:nvPr>
        </p:nvSpPr>
        <p:spPr>
          <a:xfrm>
            <a:off x="8989811" y="4456401"/>
            <a:ext cx="2656477" cy="247651"/>
          </a:xfrm>
        </p:spPr>
        <p:txBody>
          <a:bodyPr/>
          <a:lstStyle/>
          <a:p>
            <a:r>
              <a:rPr lang="en-IN" dirty="0"/>
              <a:t>Documentation, Verification &amp; Validation</a:t>
            </a:r>
          </a:p>
        </p:txBody>
      </p:sp>
      <p:sp>
        <p:nvSpPr>
          <p:cNvPr id="14" name="Text Placeholder 13">
            <a:extLst>
              <a:ext uri="{FF2B5EF4-FFF2-40B4-BE49-F238E27FC236}">
                <a16:creationId xmlns:a16="http://schemas.microsoft.com/office/drawing/2014/main" id="{208397D9-C327-4669-9046-20DEFDB34707}"/>
              </a:ext>
            </a:extLst>
          </p:cNvPr>
          <p:cNvSpPr>
            <a:spLocks noGrp="1"/>
          </p:cNvSpPr>
          <p:nvPr>
            <p:ph type="body" sz="quarter" idx="34"/>
          </p:nvPr>
        </p:nvSpPr>
        <p:spPr>
          <a:xfrm>
            <a:off x="6438143" y="2934856"/>
            <a:ext cx="2668376" cy="369332"/>
          </a:xfrm>
        </p:spPr>
        <p:txBody>
          <a:bodyPr/>
          <a:lstStyle/>
          <a:p>
            <a:r>
              <a:rPr lang="en-IN" dirty="0"/>
              <a:t>(10</a:t>
            </a:r>
            <a:r>
              <a:rPr lang="en-IN" baseline="30000" dirty="0"/>
              <a:t>th</a:t>
            </a:r>
            <a:r>
              <a:rPr lang="en-IN" dirty="0"/>
              <a:t> June 2023 – 22</a:t>
            </a:r>
            <a:r>
              <a:rPr lang="en-IN" baseline="30000" dirty="0"/>
              <a:t>nd</a:t>
            </a:r>
            <a:r>
              <a:rPr lang="en-IN" dirty="0"/>
              <a:t> June 2023)</a:t>
            </a:r>
          </a:p>
        </p:txBody>
      </p:sp>
      <p:sp>
        <p:nvSpPr>
          <p:cNvPr id="15" name="Text Placeholder 14">
            <a:extLst>
              <a:ext uri="{FF2B5EF4-FFF2-40B4-BE49-F238E27FC236}">
                <a16:creationId xmlns:a16="http://schemas.microsoft.com/office/drawing/2014/main" id="{2FF1A13C-B524-4246-B542-8D340A8FC182}"/>
              </a:ext>
            </a:extLst>
          </p:cNvPr>
          <p:cNvSpPr>
            <a:spLocks noGrp="1"/>
          </p:cNvSpPr>
          <p:nvPr>
            <p:ph type="body" sz="quarter" idx="35"/>
          </p:nvPr>
        </p:nvSpPr>
        <p:spPr>
          <a:xfrm>
            <a:off x="6438142" y="2526872"/>
            <a:ext cx="2881703" cy="247651"/>
          </a:xfrm>
        </p:spPr>
        <p:txBody>
          <a:bodyPr/>
          <a:lstStyle/>
          <a:p>
            <a:r>
              <a:rPr lang="en-IN" dirty="0"/>
              <a:t>Testing &amp; Calibration </a:t>
            </a:r>
          </a:p>
        </p:txBody>
      </p:sp>
    </p:spTree>
    <p:extLst>
      <p:ext uri="{BB962C8B-B14F-4D97-AF65-F5344CB8AC3E}">
        <p14:creationId xmlns:p14="http://schemas.microsoft.com/office/powerpoint/2010/main" val="90082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1158949" y="312047"/>
            <a:ext cx="7561263" cy="611187"/>
          </a:xfrm>
        </p:spPr>
        <p:txBody>
          <a:bodyPr>
            <a:normAutofit/>
          </a:bodyPr>
          <a:lstStyle/>
          <a:p>
            <a:r>
              <a:rPr lang="en-US" sz="3600" dirty="0"/>
              <a:t>V - Model</a:t>
            </a:r>
            <a:endParaRPr lang="en-US" sz="3600" b="1" dirty="0"/>
          </a:p>
        </p:txBody>
      </p:sp>
      <p:sp>
        <p:nvSpPr>
          <p:cNvPr id="7" name="Flowchart: Alternate Process 6">
            <a:extLst>
              <a:ext uri="{FF2B5EF4-FFF2-40B4-BE49-F238E27FC236}">
                <a16:creationId xmlns:a16="http://schemas.microsoft.com/office/drawing/2014/main" id="{845842F7-4692-4855-4E1A-4E4AFAED045A}"/>
              </a:ext>
            </a:extLst>
          </p:cNvPr>
          <p:cNvSpPr/>
          <p:nvPr/>
        </p:nvSpPr>
        <p:spPr>
          <a:xfrm>
            <a:off x="952233" y="1265148"/>
            <a:ext cx="2972067" cy="709635"/>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i="0" dirty="0">
                <a:solidFill>
                  <a:srgbClr val="000000"/>
                </a:solidFill>
                <a:effectLst/>
                <a:latin typeface="YACgETiWKS8 0"/>
              </a:rPr>
              <a:t>User Requirement:</a:t>
            </a:r>
            <a:endParaRPr lang="en-US" sz="1050" dirty="0">
              <a:solidFill>
                <a:srgbClr val="000000"/>
              </a:solidFill>
              <a:effectLst/>
              <a:latin typeface="YACgETiWKS8 0"/>
            </a:endParaRPr>
          </a:p>
          <a:p>
            <a:pPr marL="171450" indent="-171450">
              <a:buFont typeface="Arial" panose="020B0604020202020204" pitchFamily="34" charset="0"/>
              <a:buChar char="•"/>
            </a:pPr>
            <a:r>
              <a:rPr lang="en-US" sz="1050" b="0" i="0" dirty="0">
                <a:solidFill>
                  <a:srgbClr val="000000"/>
                </a:solidFill>
                <a:effectLst/>
              </a:rPr>
              <a:t>To Draw Nicolas House using XY Pen Plotter</a:t>
            </a:r>
          </a:p>
          <a:p>
            <a:pPr marL="171450" indent="-171450">
              <a:buFont typeface="Arial" panose="020B0604020202020204" pitchFamily="34" charset="0"/>
              <a:buChar char="•"/>
            </a:pPr>
            <a:r>
              <a:rPr lang="en-US" sz="1050" b="0" i="0" dirty="0">
                <a:solidFill>
                  <a:srgbClr val="000000"/>
                </a:solidFill>
                <a:effectLst/>
              </a:rPr>
              <a:t>Weight should be less than 3.5 kgs</a:t>
            </a:r>
          </a:p>
          <a:p>
            <a:pPr marL="171450" indent="-171450">
              <a:buFont typeface="Arial" panose="020B0604020202020204" pitchFamily="34" charset="0"/>
              <a:buChar char="•"/>
            </a:pPr>
            <a:r>
              <a:rPr lang="en-US" sz="1050" dirty="0">
                <a:solidFill>
                  <a:srgbClr val="000000"/>
                </a:solidFill>
              </a:rPr>
              <a:t>Size should be within 56x39x42 cm</a:t>
            </a:r>
            <a:endParaRPr lang="en-US" sz="1050" b="0" i="0" dirty="0">
              <a:solidFill>
                <a:srgbClr val="000000"/>
              </a:solidFill>
              <a:effectLst/>
            </a:endParaRPr>
          </a:p>
        </p:txBody>
      </p:sp>
      <p:sp>
        <p:nvSpPr>
          <p:cNvPr id="11" name="Flowchart: Alternate Process 10">
            <a:extLst>
              <a:ext uri="{FF2B5EF4-FFF2-40B4-BE49-F238E27FC236}">
                <a16:creationId xmlns:a16="http://schemas.microsoft.com/office/drawing/2014/main" id="{99415386-F09D-18DC-5BA4-054EC7D7E8A9}"/>
              </a:ext>
            </a:extLst>
          </p:cNvPr>
          <p:cNvSpPr/>
          <p:nvPr/>
        </p:nvSpPr>
        <p:spPr>
          <a:xfrm>
            <a:off x="1468535" y="2142163"/>
            <a:ext cx="3448481" cy="587274"/>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i="0" dirty="0">
                <a:solidFill>
                  <a:srgbClr val="000000"/>
                </a:solidFill>
                <a:effectLst/>
                <a:latin typeface="YACgETiWKS8 0"/>
              </a:rPr>
              <a:t>Software specifications:</a:t>
            </a:r>
            <a:endParaRPr lang="en-US" sz="1050" dirty="0">
              <a:solidFill>
                <a:srgbClr val="000000"/>
              </a:solidFill>
              <a:effectLst/>
              <a:latin typeface="YACgETiWKS8 0"/>
            </a:endParaRPr>
          </a:p>
          <a:p>
            <a:pPr>
              <a:buFont typeface="Arial" panose="020B0604020202020204" pitchFamily="34" charset="0"/>
              <a:buChar char="•"/>
            </a:pPr>
            <a:r>
              <a:rPr lang="en-US" sz="1050" b="0" i="0" dirty="0">
                <a:solidFill>
                  <a:srgbClr val="000000"/>
                </a:solidFill>
                <a:effectLst/>
              </a:rPr>
              <a:t> Programming &amp; User Interface using Arduino IDE 2.1.0</a:t>
            </a:r>
            <a:endParaRPr lang="en-US" sz="1050" dirty="0"/>
          </a:p>
          <a:p>
            <a:pPr>
              <a:buFont typeface="Arial" panose="020B0604020202020204" pitchFamily="34" charset="0"/>
              <a:buChar char="•"/>
            </a:pPr>
            <a:r>
              <a:rPr lang="en-US" sz="1050" b="0" i="0" dirty="0">
                <a:solidFill>
                  <a:srgbClr val="000000"/>
                </a:solidFill>
                <a:effectLst/>
              </a:rPr>
              <a:t> Designing of parts using DSS Solidworks</a:t>
            </a:r>
            <a:endParaRPr lang="en-IN" sz="1050" dirty="0"/>
          </a:p>
        </p:txBody>
      </p:sp>
      <p:sp>
        <p:nvSpPr>
          <p:cNvPr id="12" name="Flowchart: Alternate Process 11">
            <a:extLst>
              <a:ext uri="{FF2B5EF4-FFF2-40B4-BE49-F238E27FC236}">
                <a16:creationId xmlns:a16="http://schemas.microsoft.com/office/drawing/2014/main" id="{60793A4E-8589-C8AE-D715-0621CBE30004}"/>
              </a:ext>
            </a:extLst>
          </p:cNvPr>
          <p:cNvSpPr/>
          <p:nvPr/>
        </p:nvSpPr>
        <p:spPr>
          <a:xfrm>
            <a:off x="2316701" y="2980745"/>
            <a:ext cx="3279500" cy="847526"/>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i="0" dirty="0">
                <a:solidFill>
                  <a:srgbClr val="000000"/>
                </a:solidFill>
                <a:effectLst/>
                <a:latin typeface="YACgETiWKS8 0"/>
              </a:rPr>
              <a:t>Mechanical </a:t>
            </a:r>
            <a:r>
              <a:rPr lang="en-US" sz="1050" b="1" dirty="0">
                <a:solidFill>
                  <a:srgbClr val="000000"/>
                </a:solidFill>
                <a:latin typeface="YACgETiWKS8 0"/>
              </a:rPr>
              <a:t>specifications :</a:t>
            </a:r>
            <a:endParaRPr lang="en-US" sz="1050" dirty="0">
              <a:solidFill>
                <a:srgbClr val="000000"/>
              </a:solidFill>
              <a:effectLst/>
              <a:latin typeface="YACgETiWKS8 0"/>
            </a:endParaRPr>
          </a:p>
          <a:p>
            <a:pPr marL="171450" indent="-171450">
              <a:buFont typeface="Arial" panose="020B0604020202020204" pitchFamily="34" charset="0"/>
              <a:buChar char="•"/>
            </a:pPr>
            <a:r>
              <a:rPr lang="en-US" sz="1050" b="0" i="0" dirty="0">
                <a:solidFill>
                  <a:srgbClr val="000000"/>
                </a:solidFill>
                <a:effectLst/>
              </a:rPr>
              <a:t>Manufacturing of components using 3D printer with 80% infill for rigidity.</a:t>
            </a:r>
            <a:endParaRPr lang="en-US" sz="1050" dirty="0"/>
          </a:p>
          <a:p>
            <a:pPr marL="171450" indent="-171450">
              <a:buFont typeface="Arial" panose="020B0604020202020204" pitchFamily="34" charset="0"/>
              <a:buChar char="•"/>
            </a:pPr>
            <a:r>
              <a:rPr lang="en-IN" sz="1050" dirty="0">
                <a:solidFill>
                  <a:srgbClr val="000000"/>
                </a:solidFill>
              </a:rPr>
              <a:t>Standard GT2 drive belts </a:t>
            </a:r>
            <a:r>
              <a:rPr lang="en-US" sz="1050" dirty="0">
                <a:solidFill>
                  <a:srgbClr val="000000"/>
                </a:solidFill>
              </a:rPr>
              <a:t>to resist elongation while in operation.</a:t>
            </a:r>
            <a:endParaRPr lang="en-IN" sz="1050" dirty="0">
              <a:solidFill>
                <a:srgbClr val="000000"/>
              </a:solidFill>
            </a:endParaRPr>
          </a:p>
        </p:txBody>
      </p:sp>
      <p:sp>
        <p:nvSpPr>
          <p:cNvPr id="13" name="Flowchart: Alternate Process 12">
            <a:extLst>
              <a:ext uri="{FF2B5EF4-FFF2-40B4-BE49-F238E27FC236}">
                <a16:creationId xmlns:a16="http://schemas.microsoft.com/office/drawing/2014/main" id="{69E3F55E-D925-3F71-3121-7912062583CE}"/>
              </a:ext>
            </a:extLst>
          </p:cNvPr>
          <p:cNvSpPr/>
          <p:nvPr/>
        </p:nvSpPr>
        <p:spPr>
          <a:xfrm>
            <a:off x="2910263" y="3948366"/>
            <a:ext cx="2986190" cy="976650"/>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dirty="0">
                <a:solidFill>
                  <a:srgbClr val="000000"/>
                </a:solidFill>
                <a:latin typeface="YACgETiWKS8 0"/>
              </a:rPr>
              <a:t>Hardware specifications :</a:t>
            </a:r>
            <a:endParaRPr lang="en-US" sz="1050" dirty="0">
              <a:solidFill>
                <a:srgbClr val="000000"/>
              </a:solidFill>
              <a:effectLst/>
              <a:latin typeface="YACgETiWKS8 0"/>
            </a:endParaRPr>
          </a:p>
          <a:p>
            <a:pPr marL="171450" indent="-171450">
              <a:buFont typeface="Arial" panose="020B0604020202020204" pitchFamily="34" charset="0"/>
              <a:buChar char="•"/>
            </a:pPr>
            <a:r>
              <a:rPr lang="en-US" sz="1050" dirty="0">
                <a:solidFill>
                  <a:srgbClr val="000000"/>
                </a:solidFill>
              </a:rPr>
              <a:t>Use 2 DC geared motors &amp; ESP32 board for design.</a:t>
            </a:r>
          </a:p>
          <a:p>
            <a:pPr marL="171450" indent="-171450">
              <a:buFont typeface="Arial" panose="020B0604020202020204" pitchFamily="34" charset="0"/>
              <a:buChar char="•"/>
            </a:pPr>
            <a:r>
              <a:rPr lang="en-US" sz="1050" dirty="0">
                <a:solidFill>
                  <a:srgbClr val="000000"/>
                </a:solidFill>
              </a:rPr>
              <a:t>Motor Drivers, limit switches &amp; Start switch have to be used along with Emergency Stop button</a:t>
            </a:r>
          </a:p>
        </p:txBody>
      </p:sp>
      <p:sp>
        <p:nvSpPr>
          <p:cNvPr id="14" name="Flowchart: Alternate Process 13">
            <a:extLst>
              <a:ext uri="{FF2B5EF4-FFF2-40B4-BE49-F238E27FC236}">
                <a16:creationId xmlns:a16="http://schemas.microsoft.com/office/drawing/2014/main" id="{39B8CA71-4223-90A1-6D05-71474EB4563B}"/>
              </a:ext>
            </a:extLst>
          </p:cNvPr>
          <p:cNvSpPr/>
          <p:nvPr/>
        </p:nvSpPr>
        <p:spPr>
          <a:xfrm>
            <a:off x="3699398" y="5052735"/>
            <a:ext cx="5688441" cy="830670"/>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i="0" dirty="0">
                <a:solidFill>
                  <a:srgbClr val="000000"/>
                </a:solidFill>
                <a:effectLst/>
                <a:latin typeface="YACgETiWKS8 0"/>
              </a:rPr>
              <a:t>Design Specifications &amp; Implementation</a:t>
            </a:r>
            <a:endParaRPr lang="en-US" sz="1050" dirty="0">
              <a:solidFill>
                <a:srgbClr val="000000"/>
              </a:solidFill>
              <a:effectLst/>
              <a:latin typeface="YACgETiWKS8 0"/>
            </a:endParaRPr>
          </a:p>
          <a:p>
            <a:pPr>
              <a:buFont typeface="Arial" panose="020B0604020202020204" pitchFamily="34" charset="0"/>
              <a:buChar char="•"/>
            </a:pPr>
            <a:r>
              <a:rPr lang="en-US" sz="1050" b="0" i="0" dirty="0">
                <a:solidFill>
                  <a:srgbClr val="000000"/>
                </a:solidFill>
                <a:effectLst/>
              </a:rPr>
              <a:t>Using additive manufacturing, all the 3D designed parts should be printed.</a:t>
            </a:r>
            <a:endParaRPr lang="en-US" sz="1050" dirty="0"/>
          </a:p>
          <a:p>
            <a:pPr>
              <a:buFont typeface="Arial" panose="020B0604020202020204" pitchFamily="34" charset="0"/>
              <a:buChar char="•"/>
            </a:pPr>
            <a:r>
              <a:rPr lang="en-US" sz="1050" dirty="0">
                <a:solidFill>
                  <a:srgbClr val="000000"/>
                </a:solidFill>
              </a:rPr>
              <a:t>Implementing the coding, necessary algorithms and functionalities.</a:t>
            </a:r>
            <a:endParaRPr lang="en-US" sz="1050" dirty="0"/>
          </a:p>
          <a:p>
            <a:pPr>
              <a:buFont typeface="Arial" panose="020B0604020202020204" pitchFamily="34" charset="0"/>
              <a:buChar char="•"/>
            </a:pPr>
            <a:r>
              <a:rPr lang="en-US" sz="1050" dirty="0">
                <a:solidFill>
                  <a:srgbClr val="000000"/>
                </a:solidFill>
              </a:rPr>
              <a:t>Specify the circuit layout for the electronics, considering factors like component placement, aesthetic cable routing, and power distribution</a:t>
            </a:r>
            <a:endParaRPr lang="en-IN" sz="1050" dirty="0"/>
          </a:p>
        </p:txBody>
      </p:sp>
      <p:sp>
        <p:nvSpPr>
          <p:cNvPr id="15" name="Flowchart: Alternate Process 14">
            <a:extLst>
              <a:ext uri="{FF2B5EF4-FFF2-40B4-BE49-F238E27FC236}">
                <a16:creationId xmlns:a16="http://schemas.microsoft.com/office/drawing/2014/main" id="{32440BFF-6064-B0A2-C92E-39CAAEFD46D3}"/>
              </a:ext>
            </a:extLst>
          </p:cNvPr>
          <p:cNvSpPr/>
          <p:nvPr/>
        </p:nvSpPr>
        <p:spPr>
          <a:xfrm>
            <a:off x="9387839" y="1265148"/>
            <a:ext cx="2490599" cy="570683"/>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IN" sz="1050" b="1" i="0" dirty="0">
                <a:solidFill>
                  <a:srgbClr val="000000"/>
                </a:solidFill>
                <a:effectLst/>
                <a:latin typeface="YACgETiWKS8 0"/>
              </a:rPr>
              <a:t>Product (XY Pen Plotter):</a:t>
            </a:r>
            <a:endParaRPr lang="en-IN" sz="1050" dirty="0">
              <a:solidFill>
                <a:srgbClr val="000000"/>
              </a:solidFill>
              <a:effectLst/>
              <a:latin typeface="YACgETiWKS8 0"/>
            </a:endParaRPr>
          </a:p>
          <a:p>
            <a:pPr marL="171450" indent="-171450">
              <a:buFont typeface="Arial" panose="020B0604020202020204" pitchFamily="34" charset="0"/>
              <a:buChar char="•"/>
            </a:pPr>
            <a:r>
              <a:rPr lang="en-IN" sz="1050" dirty="0">
                <a:solidFill>
                  <a:srgbClr val="000000"/>
                </a:solidFill>
              </a:rPr>
              <a:t>Verification of all the requirements</a:t>
            </a:r>
            <a:endParaRPr lang="en-IN" sz="1050" b="0" i="0" dirty="0">
              <a:solidFill>
                <a:srgbClr val="000000"/>
              </a:solidFill>
              <a:effectLst/>
            </a:endParaRPr>
          </a:p>
          <a:p>
            <a:pPr marL="171450" indent="-171450">
              <a:buFont typeface="Arial" panose="020B0604020202020204" pitchFamily="34" charset="0"/>
              <a:buChar char="•"/>
            </a:pPr>
            <a:r>
              <a:rPr lang="en-IN" sz="1050" b="0" i="0" dirty="0">
                <a:solidFill>
                  <a:srgbClr val="000000"/>
                </a:solidFill>
                <a:effectLst/>
              </a:rPr>
              <a:t>Demonstration &amp; running test</a:t>
            </a:r>
          </a:p>
        </p:txBody>
      </p:sp>
      <p:sp>
        <p:nvSpPr>
          <p:cNvPr id="17" name="Flowchart: Alternate Process 16">
            <a:extLst>
              <a:ext uri="{FF2B5EF4-FFF2-40B4-BE49-F238E27FC236}">
                <a16:creationId xmlns:a16="http://schemas.microsoft.com/office/drawing/2014/main" id="{D02BE337-58BE-63E9-DB19-95876C8834E8}"/>
              </a:ext>
            </a:extLst>
          </p:cNvPr>
          <p:cNvSpPr/>
          <p:nvPr/>
        </p:nvSpPr>
        <p:spPr>
          <a:xfrm>
            <a:off x="7926593" y="1974784"/>
            <a:ext cx="3448481" cy="929052"/>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dirty="0">
                <a:solidFill>
                  <a:srgbClr val="000000"/>
                </a:solidFill>
                <a:latin typeface="YACgETiWKS8 0"/>
              </a:rPr>
              <a:t>Software Test Protocol &amp; Test Report:</a:t>
            </a:r>
            <a:endParaRPr lang="en-US" sz="1050" dirty="0">
              <a:solidFill>
                <a:srgbClr val="000000"/>
              </a:solidFill>
              <a:latin typeface="YACgETiWKS8 0"/>
            </a:endParaRPr>
          </a:p>
          <a:p>
            <a:pPr marL="171450" indent="-171450">
              <a:buFont typeface="Arial" panose="020B0604020202020204" pitchFamily="34" charset="0"/>
              <a:buChar char="•"/>
            </a:pPr>
            <a:r>
              <a:rPr lang="en-US" sz="1050" dirty="0">
                <a:solidFill>
                  <a:srgbClr val="000000"/>
                </a:solidFill>
              </a:rPr>
              <a:t>Testing codes to control  features like path planning, motor control &amp; pen holder movement</a:t>
            </a:r>
            <a:endParaRPr lang="en-US" sz="1050" dirty="0"/>
          </a:p>
          <a:p>
            <a:pPr marL="171450" indent="-171450">
              <a:buFont typeface="Arial" panose="020B0604020202020204" pitchFamily="34" charset="0"/>
              <a:buChar char="•"/>
            </a:pPr>
            <a:r>
              <a:rPr lang="en-US" sz="1050" dirty="0">
                <a:solidFill>
                  <a:srgbClr val="000000"/>
                </a:solidFill>
              </a:rPr>
              <a:t>Describing the test procedures, observations, and results in a test report.</a:t>
            </a:r>
            <a:endParaRPr lang="en-US" sz="1050" dirty="0"/>
          </a:p>
        </p:txBody>
      </p:sp>
      <p:sp>
        <p:nvSpPr>
          <p:cNvPr id="18" name="Flowchart: Alternate Process 17">
            <a:extLst>
              <a:ext uri="{FF2B5EF4-FFF2-40B4-BE49-F238E27FC236}">
                <a16:creationId xmlns:a16="http://schemas.microsoft.com/office/drawing/2014/main" id="{306721E6-E0B3-9F53-C49A-CE7771B3AA4B}"/>
              </a:ext>
            </a:extLst>
          </p:cNvPr>
          <p:cNvSpPr/>
          <p:nvPr/>
        </p:nvSpPr>
        <p:spPr>
          <a:xfrm>
            <a:off x="6968145" y="3015607"/>
            <a:ext cx="4038596" cy="847526"/>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pPr algn="just"/>
            <a:r>
              <a:rPr lang="en-US" sz="1050" b="1" dirty="0">
                <a:solidFill>
                  <a:srgbClr val="000000"/>
                </a:solidFill>
                <a:latin typeface="YACgETiWKS8 0"/>
              </a:rPr>
              <a:t>Mechanical Test Protocol &amp; Test Report:</a:t>
            </a:r>
            <a:endParaRPr lang="en-US" sz="1050" dirty="0">
              <a:solidFill>
                <a:srgbClr val="000000"/>
              </a:solidFill>
              <a:latin typeface="YACgETiWKS8 0"/>
            </a:endParaRPr>
          </a:p>
          <a:p>
            <a:pPr marL="171450" indent="-171450" algn="just">
              <a:buFont typeface="Arial" panose="020B0604020202020204" pitchFamily="34" charset="0"/>
              <a:buChar char="•"/>
            </a:pPr>
            <a:r>
              <a:rPr lang="en-US" sz="1050" b="0" i="0" dirty="0">
                <a:solidFill>
                  <a:srgbClr val="000000"/>
                </a:solidFill>
                <a:effectLst/>
              </a:rPr>
              <a:t>Verify the print quality &amp; dimensions of 3D printed parts</a:t>
            </a:r>
          </a:p>
          <a:p>
            <a:pPr marL="171450" indent="-171450" algn="just">
              <a:buFont typeface="Arial" panose="020B0604020202020204" pitchFamily="34" charset="0"/>
              <a:buChar char="•"/>
            </a:pPr>
            <a:r>
              <a:rPr lang="en-US" sz="1050" dirty="0">
                <a:solidFill>
                  <a:srgbClr val="000000"/>
                </a:solidFill>
              </a:rPr>
              <a:t>Evaluate the mechanical performance of the pen plotter</a:t>
            </a:r>
          </a:p>
          <a:p>
            <a:pPr marL="171450" indent="-171450" algn="just">
              <a:buFont typeface="Arial" panose="020B0604020202020204" pitchFamily="34" charset="0"/>
              <a:buChar char="•"/>
            </a:pPr>
            <a:r>
              <a:rPr lang="en-US" sz="1050" dirty="0">
                <a:solidFill>
                  <a:srgbClr val="000000"/>
                </a:solidFill>
              </a:rPr>
              <a:t>Document the test procedures, observations, and results in test report</a:t>
            </a:r>
            <a:endParaRPr lang="en-IN" sz="1050" dirty="0"/>
          </a:p>
        </p:txBody>
      </p:sp>
      <p:sp>
        <p:nvSpPr>
          <p:cNvPr id="19" name="Flowchart: Alternate Process 18">
            <a:extLst>
              <a:ext uri="{FF2B5EF4-FFF2-40B4-BE49-F238E27FC236}">
                <a16:creationId xmlns:a16="http://schemas.microsoft.com/office/drawing/2014/main" id="{3272D99C-EBC6-6D4E-22F9-1AF230DA4BBF}"/>
              </a:ext>
            </a:extLst>
          </p:cNvPr>
          <p:cNvSpPr/>
          <p:nvPr/>
        </p:nvSpPr>
        <p:spPr>
          <a:xfrm>
            <a:off x="6645217" y="4032962"/>
            <a:ext cx="3536486" cy="892724"/>
          </a:xfrm>
          <a:prstGeom prst="flowChartAlternateProcess">
            <a:avLst/>
          </a:prstGeom>
          <a:effectLst>
            <a:outerShdw blurRad="50800" dist="38100" dir="2700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36000" tIns="36000" rIns="36000" bIns="36000" rtlCol="0" anchor="ctr"/>
          <a:lstStyle/>
          <a:p>
            <a:r>
              <a:rPr lang="en-US" sz="1050" b="1" i="0" dirty="0">
                <a:solidFill>
                  <a:srgbClr val="000000"/>
                </a:solidFill>
                <a:effectLst/>
                <a:latin typeface="YACgETiWKS8 0"/>
              </a:rPr>
              <a:t>Hardware Test Protocol &amp; Test Report:</a:t>
            </a:r>
            <a:endParaRPr lang="en-US" sz="1050" dirty="0">
              <a:solidFill>
                <a:srgbClr val="000000"/>
              </a:solidFill>
              <a:effectLst/>
              <a:latin typeface="YACgETiWKS8 0"/>
            </a:endParaRPr>
          </a:p>
          <a:p>
            <a:pPr marL="171450" indent="-171450">
              <a:buFont typeface="Arial" panose="020B0604020202020204" pitchFamily="34" charset="0"/>
              <a:buChar char="•"/>
            </a:pPr>
            <a:r>
              <a:rPr lang="en-US" sz="1050" dirty="0">
                <a:solidFill>
                  <a:srgbClr val="000000"/>
                </a:solidFill>
              </a:rPr>
              <a:t> Testing the aspects like sensor accuracy, motor functionality, limit switches and power management </a:t>
            </a:r>
          </a:p>
          <a:p>
            <a:pPr marL="171450" indent="-171450">
              <a:buFont typeface="Arial" panose="020B0604020202020204" pitchFamily="34" charset="0"/>
              <a:buChar char="•"/>
            </a:pPr>
            <a:r>
              <a:rPr lang="en-US" sz="1050" dirty="0">
                <a:solidFill>
                  <a:srgbClr val="000000"/>
                </a:solidFill>
              </a:rPr>
              <a:t>Compiling the test procedures, observations, and results in the test report</a:t>
            </a:r>
            <a:endParaRPr lang="en-IN" sz="1050" dirty="0"/>
          </a:p>
        </p:txBody>
      </p:sp>
      <p:cxnSp>
        <p:nvCxnSpPr>
          <p:cNvPr id="23" name="Straight Arrow Connector 22">
            <a:extLst>
              <a:ext uri="{FF2B5EF4-FFF2-40B4-BE49-F238E27FC236}">
                <a16:creationId xmlns:a16="http://schemas.microsoft.com/office/drawing/2014/main" id="{2A034858-A9EE-D589-F251-95CF0C7D2489}"/>
              </a:ext>
            </a:extLst>
          </p:cNvPr>
          <p:cNvCxnSpPr>
            <a:cxnSpLocks/>
          </p:cNvCxnSpPr>
          <p:nvPr/>
        </p:nvCxnSpPr>
        <p:spPr>
          <a:xfrm flipV="1">
            <a:off x="9716978" y="4867629"/>
            <a:ext cx="0" cy="58839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4CF3E3-0954-4F81-8B2C-5B51C0B3AD4F}"/>
              </a:ext>
            </a:extLst>
          </p:cNvPr>
          <p:cNvCxnSpPr>
            <a:cxnSpLocks/>
          </p:cNvCxnSpPr>
          <p:nvPr/>
        </p:nvCxnSpPr>
        <p:spPr>
          <a:xfrm flipH="1">
            <a:off x="9385301" y="5456025"/>
            <a:ext cx="35877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6A9744-DF24-6F53-964C-929946342D18}"/>
              </a:ext>
            </a:extLst>
          </p:cNvPr>
          <p:cNvCxnSpPr>
            <a:cxnSpLocks/>
          </p:cNvCxnSpPr>
          <p:nvPr/>
        </p:nvCxnSpPr>
        <p:spPr>
          <a:xfrm flipV="1">
            <a:off x="10632162" y="3872283"/>
            <a:ext cx="0" cy="64064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B39E79-019E-B286-0B93-F6381F8FF505}"/>
              </a:ext>
            </a:extLst>
          </p:cNvPr>
          <p:cNvCxnSpPr>
            <a:cxnSpLocks/>
            <a:stCxn id="19" idx="3"/>
          </p:cNvCxnSpPr>
          <p:nvPr/>
        </p:nvCxnSpPr>
        <p:spPr>
          <a:xfrm>
            <a:off x="10181703" y="4479324"/>
            <a:ext cx="479033" cy="1250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8C7CE01-D531-EF2B-B556-58876FD2884A}"/>
              </a:ext>
            </a:extLst>
          </p:cNvPr>
          <p:cNvCxnSpPr>
            <a:cxnSpLocks/>
          </p:cNvCxnSpPr>
          <p:nvPr/>
        </p:nvCxnSpPr>
        <p:spPr>
          <a:xfrm flipV="1">
            <a:off x="11160064" y="2880950"/>
            <a:ext cx="0" cy="59654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3F720FB-EE3D-5A19-BF05-413FE55ABE96}"/>
              </a:ext>
            </a:extLst>
          </p:cNvPr>
          <p:cNvCxnSpPr>
            <a:cxnSpLocks/>
            <a:stCxn id="18" idx="3"/>
          </p:cNvCxnSpPr>
          <p:nvPr/>
        </p:nvCxnSpPr>
        <p:spPr>
          <a:xfrm>
            <a:off x="11006741" y="3439370"/>
            <a:ext cx="145703" cy="1040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3F12BE-3EF6-752B-9EF8-E192A1246BC0}"/>
              </a:ext>
            </a:extLst>
          </p:cNvPr>
          <p:cNvCxnSpPr>
            <a:cxnSpLocks/>
          </p:cNvCxnSpPr>
          <p:nvPr/>
        </p:nvCxnSpPr>
        <p:spPr>
          <a:xfrm flipV="1">
            <a:off x="11612768" y="1835831"/>
            <a:ext cx="0" cy="6254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67C163-F8DD-201B-62CB-9C9FEF01BC14}"/>
              </a:ext>
            </a:extLst>
          </p:cNvPr>
          <p:cNvCxnSpPr>
            <a:cxnSpLocks/>
          </p:cNvCxnSpPr>
          <p:nvPr/>
        </p:nvCxnSpPr>
        <p:spPr>
          <a:xfrm>
            <a:off x="11387742" y="2430185"/>
            <a:ext cx="23264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D45D95D-9B28-F155-C932-EE9E1734126C}"/>
              </a:ext>
            </a:extLst>
          </p:cNvPr>
          <p:cNvCxnSpPr>
            <a:cxnSpLocks/>
          </p:cNvCxnSpPr>
          <p:nvPr/>
        </p:nvCxnSpPr>
        <p:spPr>
          <a:xfrm>
            <a:off x="3306274" y="5387495"/>
            <a:ext cx="39705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FC1862-6675-920E-137C-73A1F027690C}"/>
              </a:ext>
            </a:extLst>
          </p:cNvPr>
          <p:cNvCxnSpPr>
            <a:cxnSpLocks/>
          </p:cNvCxnSpPr>
          <p:nvPr/>
        </p:nvCxnSpPr>
        <p:spPr>
          <a:xfrm>
            <a:off x="3306278" y="4925016"/>
            <a:ext cx="0" cy="48518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CE35362-7D4E-B6B6-F5CF-4A3BC4F835FA}"/>
              </a:ext>
            </a:extLst>
          </p:cNvPr>
          <p:cNvCxnSpPr>
            <a:cxnSpLocks/>
          </p:cNvCxnSpPr>
          <p:nvPr/>
        </p:nvCxnSpPr>
        <p:spPr>
          <a:xfrm>
            <a:off x="2557514" y="4491829"/>
            <a:ext cx="35274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2EB1FC-1989-3673-F0AE-39E4D7040EF3}"/>
              </a:ext>
            </a:extLst>
          </p:cNvPr>
          <p:cNvCxnSpPr>
            <a:cxnSpLocks/>
          </p:cNvCxnSpPr>
          <p:nvPr/>
        </p:nvCxnSpPr>
        <p:spPr>
          <a:xfrm>
            <a:off x="2557514" y="3828271"/>
            <a:ext cx="0" cy="68465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735EA-1F46-29AC-1F33-5B5C858643F1}"/>
              </a:ext>
            </a:extLst>
          </p:cNvPr>
          <p:cNvCxnSpPr>
            <a:cxnSpLocks/>
          </p:cNvCxnSpPr>
          <p:nvPr/>
        </p:nvCxnSpPr>
        <p:spPr>
          <a:xfrm>
            <a:off x="1907437" y="3414460"/>
            <a:ext cx="37982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E85CD1C-113A-493C-9D2C-40F8283F783F}"/>
              </a:ext>
            </a:extLst>
          </p:cNvPr>
          <p:cNvCxnSpPr>
            <a:cxnSpLocks/>
          </p:cNvCxnSpPr>
          <p:nvPr/>
        </p:nvCxnSpPr>
        <p:spPr>
          <a:xfrm>
            <a:off x="1907438" y="2729437"/>
            <a:ext cx="0" cy="69795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2377BC-D850-0B18-8438-57773B64A601}"/>
              </a:ext>
            </a:extLst>
          </p:cNvPr>
          <p:cNvCxnSpPr>
            <a:cxnSpLocks/>
          </p:cNvCxnSpPr>
          <p:nvPr/>
        </p:nvCxnSpPr>
        <p:spPr>
          <a:xfrm>
            <a:off x="1123822" y="2534526"/>
            <a:ext cx="347952" cy="327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B22F464-8C4E-6B0A-9819-E5EEAA725464}"/>
              </a:ext>
            </a:extLst>
          </p:cNvPr>
          <p:cNvCxnSpPr>
            <a:cxnSpLocks/>
          </p:cNvCxnSpPr>
          <p:nvPr/>
        </p:nvCxnSpPr>
        <p:spPr>
          <a:xfrm>
            <a:off x="1142872" y="1968433"/>
            <a:ext cx="0" cy="58514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Arrow: Left-Right 111">
            <a:extLst>
              <a:ext uri="{FF2B5EF4-FFF2-40B4-BE49-F238E27FC236}">
                <a16:creationId xmlns:a16="http://schemas.microsoft.com/office/drawing/2014/main" id="{502F4E92-0443-47B5-8ECD-B4EA6B81273E}"/>
              </a:ext>
            </a:extLst>
          </p:cNvPr>
          <p:cNvSpPr/>
          <p:nvPr/>
        </p:nvSpPr>
        <p:spPr>
          <a:xfrm>
            <a:off x="5896453" y="4362926"/>
            <a:ext cx="748763" cy="23279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Arrow: Left-Right 116">
            <a:extLst>
              <a:ext uri="{FF2B5EF4-FFF2-40B4-BE49-F238E27FC236}">
                <a16:creationId xmlns:a16="http://schemas.microsoft.com/office/drawing/2014/main" id="{4C25D57A-6EDE-454C-9B60-987C5A7EDF0D}"/>
              </a:ext>
            </a:extLst>
          </p:cNvPr>
          <p:cNvSpPr/>
          <p:nvPr/>
        </p:nvSpPr>
        <p:spPr>
          <a:xfrm>
            <a:off x="5603821" y="3310996"/>
            <a:ext cx="1356704" cy="23279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Arrow: Left-Right 117">
            <a:extLst>
              <a:ext uri="{FF2B5EF4-FFF2-40B4-BE49-F238E27FC236}">
                <a16:creationId xmlns:a16="http://schemas.microsoft.com/office/drawing/2014/main" id="{7C278C28-5CFD-43F7-957B-7FEF08EC9893}"/>
              </a:ext>
            </a:extLst>
          </p:cNvPr>
          <p:cNvSpPr/>
          <p:nvPr/>
        </p:nvSpPr>
        <p:spPr>
          <a:xfrm>
            <a:off x="4923350" y="2323372"/>
            <a:ext cx="2996909" cy="23279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Arrow: Left-Right 118">
            <a:extLst>
              <a:ext uri="{FF2B5EF4-FFF2-40B4-BE49-F238E27FC236}">
                <a16:creationId xmlns:a16="http://schemas.microsoft.com/office/drawing/2014/main" id="{010E4E29-C88E-42F2-8D11-AD3ECCE93121}"/>
              </a:ext>
            </a:extLst>
          </p:cNvPr>
          <p:cNvSpPr/>
          <p:nvPr/>
        </p:nvSpPr>
        <p:spPr>
          <a:xfrm>
            <a:off x="3924300" y="1525971"/>
            <a:ext cx="5461001" cy="209759"/>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0598745"/>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
      <a:majorFont>
        <a:latin typeface="Bahnschrift"/>
        <a:ea typeface=""/>
        <a:cs typeface=""/>
      </a:majorFont>
      <a:minorFont>
        <a:latin typeface="Bahnschrif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purl.org/dc/term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purl.org/dc/dcmitype/"/>
    <ds:schemaRef ds:uri="71af3243-3dd4-4a8d-8c0d-dd76da1f02a5"/>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5368</TotalTime>
  <Words>3017</Words>
  <Application>Microsoft Office PowerPoint</Application>
  <PresentationFormat>Widescreen</PresentationFormat>
  <Paragraphs>512</Paragraphs>
  <Slides>35</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Arial Unicode MS</vt:lpstr>
      <vt:lpstr>Bahnschrift</vt:lpstr>
      <vt:lpstr>Bahnschrift Light</vt:lpstr>
      <vt:lpstr>Calibri</vt:lpstr>
      <vt:lpstr>Franklin Gothic Book</vt:lpstr>
      <vt:lpstr>Gill Sans MT</vt:lpstr>
      <vt:lpstr>Wingdings</vt:lpstr>
      <vt:lpstr>YACgETiWKS8 0</vt:lpstr>
      <vt:lpstr>Theme1</vt:lpstr>
      <vt:lpstr>Gallery</vt:lpstr>
      <vt:lpstr>PEN PLOTTER </vt:lpstr>
      <vt:lpstr>PowerPoint Presentation</vt:lpstr>
      <vt:lpstr>Introduction</vt:lpstr>
      <vt:lpstr>Agenda</vt:lpstr>
      <vt:lpstr>PowerPoint Presentation</vt:lpstr>
      <vt:lpstr>Project Goals</vt:lpstr>
      <vt:lpstr>PowerPoint Presentation</vt:lpstr>
      <vt:lpstr>Project Timeline</vt:lpstr>
      <vt:lpstr>V - Model</vt:lpstr>
      <vt:lpstr>Morphological Chart</vt:lpstr>
      <vt:lpstr>Decision Matrix</vt:lpstr>
      <vt:lpstr>PowerPoint Presentation</vt:lpstr>
      <vt:lpstr>Components</vt:lpstr>
      <vt:lpstr>Electrical Circuit Design</vt:lpstr>
      <vt:lpstr>Mechanical Design</vt:lpstr>
      <vt:lpstr>Key design decisions</vt:lpstr>
      <vt:lpstr>Key design decisions</vt:lpstr>
      <vt:lpstr>Key design decisions</vt:lpstr>
      <vt:lpstr>Key design decisions</vt:lpstr>
      <vt:lpstr>Key design decisions</vt:lpstr>
      <vt:lpstr>Key design decisions</vt:lpstr>
      <vt:lpstr>Programming</vt:lpstr>
      <vt:lpstr>PowerPoint Presentation</vt:lpstr>
      <vt:lpstr>Selection of materials</vt:lpstr>
      <vt:lpstr>Use of Testpiece</vt:lpstr>
      <vt:lpstr>Challenges faced during Development Stage</vt:lpstr>
      <vt:lpstr>Challenges faced during Development Stage</vt:lpstr>
      <vt:lpstr>PowerPoint Presentation</vt:lpstr>
      <vt:lpstr>Testing procedures</vt:lpstr>
      <vt:lpstr>Performance testing &amp; Calibration</vt:lpstr>
      <vt:lpstr>PowerPoint Presentation</vt:lpstr>
      <vt:lpstr>Task: Plot Nikolaus Haus</vt:lpstr>
      <vt:lpstr>Future Scope</vt:lpstr>
      <vt:lpstr>Let’s demonstrate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rajat joshi</dc:creator>
  <cp:lastModifiedBy>SAGAR PATIL</cp:lastModifiedBy>
  <cp:revision>122</cp:revision>
  <dcterms:created xsi:type="dcterms:W3CDTF">2023-06-23T10:39:46Z</dcterms:created>
  <dcterms:modified xsi:type="dcterms:W3CDTF">2023-07-09T20:29:26Z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